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4" r:id="rId2"/>
    <p:sldId id="265" r:id="rId3"/>
    <p:sldId id="266" r:id="rId4"/>
    <p:sldId id="267" r:id="rId5"/>
    <p:sldId id="268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5885A14-731A-4DAD-98A1-DF37E12512D2}" v="53" dt="2024-10-11T03:39:12.14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35" autoAdjust="0"/>
  </p:normalViewPr>
  <p:slideViewPr>
    <p:cSldViewPr snapToGrid="0">
      <p:cViewPr varScale="1">
        <p:scale>
          <a:sx n="104" d="100"/>
          <a:sy n="104" d="100"/>
        </p:scale>
        <p:origin x="83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han, Man" userId="37104710-05df-4370-9d86-514a293a6e2e" providerId="ADAL" clId="{C5885A14-731A-4DAD-98A1-DF37E12512D2}"/>
    <pc:docChg chg="undo custSel addSld delSld modSld sldOrd">
      <pc:chgData name="Mohan, Man" userId="37104710-05df-4370-9d86-514a293a6e2e" providerId="ADAL" clId="{C5885A14-731A-4DAD-98A1-DF37E12512D2}" dt="2024-10-15T02:01:12.592" v="226" actId="20577"/>
      <pc:docMkLst>
        <pc:docMk/>
      </pc:docMkLst>
      <pc:sldChg chg="del">
        <pc:chgData name="Mohan, Man" userId="37104710-05df-4370-9d86-514a293a6e2e" providerId="ADAL" clId="{C5885A14-731A-4DAD-98A1-DF37E12512D2}" dt="2024-10-11T03:01:26.453" v="0" actId="47"/>
        <pc:sldMkLst>
          <pc:docMk/>
          <pc:sldMk cId="1121486319" sldId="256"/>
        </pc:sldMkLst>
      </pc:sldChg>
      <pc:sldChg chg="del">
        <pc:chgData name="Mohan, Man" userId="37104710-05df-4370-9d86-514a293a6e2e" providerId="ADAL" clId="{C5885A14-731A-4DAD-98A1-DF37E12512D2}" dt="2024-10-11T03:01:26.453" v="0" actId="47"/>
        <pc:sldMkLst>
          <pc:docMk/>
          <pc:sldMk cId="4205977045" sldId="257"/>
        </pc:sldMkLst>
      </pc:sldChg>
      <pc:sldChg chg="del">
        <pc:chgData name="Mohan, Man" userId="37104710-05df-4370-9d86-514a293a6e2e" providerId="ADAL" clId="{C5885A14-731A-4DAD-98A1-DF37E12512D2}" dt="2024-10-11T03:01:26.453" v="0" actId="47"/>
        <pc:sldMkLst>
          <pc:docMk/>
          <pc:sldMk cId="3414948269" sldId="258"/>
        </pc:sldMkLst>
      </pc:sldChg>
      <pc:sldChg chg="del">
        <pc:chgData name="Mohan, Man" userId="37104710-05df-4370-9d86-514a293a6e2e" providerId="ADAL" clId="{C5885A14-731A-4DAD-98A1-DF37E12512D2}" dt="2024-10-11T03:01:26.453" v="0" actId="47"/>
        <pc:sldMkLst>
          <pc:docMk/>
          <pc:sldMk cId="3742170954" sldId="259"/>
        </pc:sldMkLst>
      </pc:sldChg>
      <pc:sldChg chg="del">
        <pc:chgData name="Mohan, Man" userId="37104710-05df-4370-9d86-514a293a6e2e" providerId="ADAL" clId="{C5885A14-731A-4DAD-98A1-DF37E12512D2}" dt="2024-10-11T03:01:26.453" v="0" actId="47"/>
        <pc:sldMkLst>
          <pc:docMk/>
          <pc:sldMk cId="2234559543" sldId="260"/>
        </pc:sldMkLst>
      </pc:sldChg>
      <pc:sldChg chg="modSp del mod">
        <pc:chgData name="Mohan, Man" userId="37104710-05df-4370-9d86-514a293a6e2e" providerId="ADAL" clId="{C5885A14-731A-4DAD-98A1-DF37E12512D2}" dt="2024-10-11T03:40:05.133" v="222" actId="47"/>
        <pc:sldMkLst>
          <pc:docMk/>
          <pc:sldMk cId="624856637" sldId="261"/>
        </pc:sldMkLst>
        <pc:spChg chg="mod">
          <ac:chgData name="Mohan, Man" userId="37104710-05df-4370-9d86-514a293a6e2e" providerId="ADAL" clId="{C5885A14-731A-4DAD-98A1-DF37E12512D2}" dt="2024-10-11T03:23:42.221" v="35" actId="6549"/>
          <ac:spMkLst>
            <pc:docMk/>
            <pc:sldMk cId="624856637" sldId="261"/>
            <ac:spMk id="5" creationId="{98FAE3EA-C9CF-4D6F-83A9-7DC9835422F5}"/>
          </ac:spMkLst>
        </pc:spChg>
      </pc:sldChg>
      <pc:sldChg chg="del">
        <pc:chgData name="Mohan, Man" userId="37104710-05df-4370-9d86-514a293a6e2e" providerId="ADAL" clId="{C5885A14-731A-4DAD-98A1-DF37E12512D2}" dt="2024-10-11T03:40:05.354" v="223" actId="47"/>
        <pc:sldMkLst>
          <pc:docMk/>
          <pc:sldMk cId="2717183306" sldId="262"/>
        </pc:sldMkLst>
      </pc:sldChg>
      <pc:sldChg chg="del">
        <pc:chgData name="Mohan, Man" userId="37104710-05df-4370-9d86-514a293a6e2e" providerId="ADAL" clId="{C5885A14-731A-4DAD-98A1-DF37E12512D2}" dt="2024-10-11T03:40:05.683" v="224" actId="47"/>
        <pc:sldMkLst>
          <pc:docMk/>
          <pc:sldMk cId="870025364" sldId="263"/>
        </pc:sldMkLst>
      </pc:sldChg>
      <pc:sldChg chg="del">
        <pc:chgData name="Mohan, Man" userId="37104710-05df-4370-9d86-514a293a6e2e" providerId="ADAL" clId="{C5885A14-731A-4DAD-98A1-DF37E12512D2}" dt="2024-10-11T03:01:26.453" v="0" actId="47"/>
        <pc:sldMkLst>
          <pc:docMk/>
          <pc:sldMk cId="1131492891" sldId="264"/>
        </pc:sldMkLst>
      </pc:sldChg>
      <pc:sldChg chg="addSp modSp new">
        <pc:chgData name="Mohan, Man" userId="37104710-05df-4370-9d86-514a293a6e2e" providerId="ADAL" clId="{C5885A14-731A-4DAD-98A1-DF37E12512D2}" dt="2024-10-11T03:25:24.523" v="37" actId="1076"/>
        <pc:sldMkLst>
          <pc:docMk/>
          <pc:sldMk cId="2050962889" sldId="264"/>
        </pc:sldMkLst>
        <pc:spChg chg="mod">
          <ac:chgData name="Mohan, Man" userId="37104710-05df-4370-9d86-514a293a6e2e" providerId="ADAL" clId="{C5885A14-731A-4DAD-98A1-DF37E12512D2}" dt="2024-10-11T03:25:24.523" v="37" actId="1076"/>
          <ac:spMkLst>
            <pc:docMk/>
            <pc:sldMk cId="2050962889" sldId="264"/>
            <ac:spMk id="4" creationId="{7AFFFA63-7680-9111-C356-2F9313430BE0}"/>
          </ac:spMkLst>
        </pc:spChg>
        <pc:spChg chg="mod">
          <ac:chgData name="Mohan, Man" userId="37104710-05df-4370-9d86-514a293a6e2e" providerId="ADAL" clId="{C5885A14-731A-4DAD-98A1-DF37E12512D2}" dt="2024-10-11T03:25:24.523" v="37" actId="1076"/>
          <ac:spMkLst>
            <pc:docMk/>
            <pc:sldMk cId="2050962889" sldId="264"/>
            <ac:spMk id="6" creationId="{3BFC28DD-895E-B5A1-36C1-0F84C13D9587}"/>
          </ac:spMkLst>
        </pc:spChg>
        <pc:spChg chg="mod">
          <ac:chgData name="Mohan, Man" userId="37104710-05df-4370-9d86-514a293a6e2e" providerId="ADAL" clId="{C5885A14-731A-4DAD-98A1-DF37E12512D2}" dt="2024-10-11T03:25:24.523" v="37" actId="1076"/>
          <ac:spMkLst>
            <pc:docMk/>
            <pc:sldMk cId="2050962889" sldId="264"/>
            <ac:spMk id="8" creationId="{30752F35-907C-35AF-44F8-C7D84637818E}"/>
          </ac:spMkLst>
        </pc:spChg>
        <pc:spChg chg="mod">
          <ac:chgData name="Mohan, Man" userId="37104710-05df-4370-9d86-514a293a6e2e" providerId="ADAL" clId="{C5885A14-731A-4DAD-98A1-DF37E12512D2}" dt="2024-10-11T03:25:24.523" v="37" actId="1076"/>
          <ac:spMkLst>
            <pc:docMk/>
            <pc:sldMk cId="2050962889" sldId="264"/>
            <ac:spMk id="10" creationId="{2A45C0CC-5E9A-9B63-FA26-7A35E6E1917D}"/>
          </ac:spMkLst>
        </pc:spChg>
        <pc:spChg chg="mod">
          <ac:chgData name="Mohan, Man" userId="37104710-05df-4370-9d86-514a293a6e2e" providerId="ADAL" clId="{C5885A14-731A-4DAD-98A1-DF37E12512D2}" dt="2024-10-11T03:25:24.523" v="37" actId="1076"/>
          <ac:spMkLst>
            <pc:docMk/>
            <pc:sldMk cId="2050962889" sldId="264"/>
            <ac:spMk id="14" creationId="{E8BF0F24-DF39-78DE-02F0-52C435E576A3}"/>
          </ac:spMkLst>
        </pc:spChg>
        <pc:spChg chg="mod">
          <ac:chgData name="Mohan, Man" userId="37104710-05df-4370-9d86-514a293a6e2e" providerId="ADAL" clId="{C5885A14-731A-4DAD-98A1-DF37E12512D2}" dt="2024-10-11T03:25:24.523" v="37" actId="1076"/>
          <ac:spMkLst>
            <pc:docMk/>
            <pc:sldMk cId="2050962889" sldId="264"/>
            <ac:spMk id="15" creationId="{9A8FEC5B-133A-1809-275E-6345DC9F3F70}"/>
          </ac:spMkLst>
        </pc:spChg>
        <pc:spChg chg="mod">
          <ac:chgData name="Mohan, Man" userId="37104710-05df-4370-9d86-514a293a6e2e" providerId="ADAL" clId="{C5885A14-731A-4DAD-98A1-DF37E12512D2}" dt="2024-10-11T03:25:24.523" v="37" actId="1076"/>
          <ac:spMkLst>
            <pc:docMk/>
            <pc:sldMk cId="2050962889" sldId="264"/>
            <ac:spMk id="16" creationId="{E3138095-E12A-B5D7-7F18-73924A4E2B78}"/>
          </ac:spMkLst>
        </pc:spChg>
        <pc:spChg chg="mod">
          <ac:chgData name="Mohan, Man" userId="37104710-05df-4370-9d86-514a293a6e2e" providerId="ADAL" clId="{C5885A14-731A-4DAD-98A1-DF37E12512D2}" dt="2024-10-11T03:25:24.523" v="37" actId="1076"/>
          <ac:spMkLst>
            <pc:docMk/>
            <pc:sldMk cId="2050962889" sldId="264"/>
            <ac:spMk id="17" creationId="{3084F255-1813-5762-A641-9C15B6012B05}"/>
          </ac:spMkLst>
        </pc:spChg>
        <pc:spChg chg="add mod">
          <ac:chgData name="Mohan, Man" userId="37104710-05df-4370-9d86-514a293a6e2e" providerId="ADAL" clId="{C5885A14-731A-4DAD-98A1-DF37E12512D2}" dt="2024-10-11T03:25:21.302" v="36"/>
          <ac:spMkLst>
            <pc:docMk/>
            <pc:sldMk cId="2050962889" sldId="264"/>
            <ac:spMk id="18" creationId="{4088BB4B-AF07-81F9-FC62-EFA5D9108A34}"/>
          </ac:spMkLst>
        </pc:spChg>
        <pc:grpChg chg="add mod">
          <ac:chgData name="Mohan, Man" userId="37104710-05df-4370-9d86-514a293a6e2e" providerId="ADAL" clId="{C5885A14-731A-4DAD-98A1-DF37E12512D2}" dt="2024-10-11T03:25:24.523" v="37" actId="1076"/>
          <ac:grpSpMkLst>
            <pc:docMk/>
            <pc:sldMk cId="2050962889" sldId="264"/>
            <ac:grpSpMk id="2" creationId="{8F2F2E79-8FA8-E0EE-6A20-9637F6FCC38C}"/>
          </ac:grpSpMkLst>
        </pc:grpChg>
        <pc:picChg chg="mod">
          <ac:chgData name="Mohan, Man" userId="37104710-05df-4370-9d86-514a293a6e2e" providerId="ADAL" clId="{C5885A14-731A-4DAD-98A1-DF37E12512D2}" dt="2024-10-11T03:25:24.523" v="37" actId="1076"/>
          <ac:picMkLst>
            <pc:docMk/>
            <pc:sldMk cId="2050962889" sldId="264"/>
            <ac:picMk id="3" creationId="{E6E30440-B03B-56FA-C83B-869A99A46296}"/>
          </ac:picMkLst>
        </pc:picChg>
        <pc:picChg chg="mod">
          <ac:chgData name="Mohan, Man" userId="37104710-05df-4370-9d86-514a293a6e2e" providerId="ADAL" clId="{C5885A14-731A-4DAD-98A1-DF37E12512D2}" dt="2024-10-11T03:25:24.523" v="37" actId="1076"/>
          <ac:picMkLst>
            <pc:docMk/>
            <pc:sldMk cId="2050962889" sldId="264"/>
            <ac:picMk id="11" creationId="{0E9615E9-1F79-D49F-A737-F1A695DE7799}"/>
          </ac:picMkLst>
        </pc:picChg>
        <pc:picChg chg="mod">
          <ac:chgData name="Mohan, Man" userId="37104710-05df-4370-9d86-514a293a6e2e" providerId="ADAL" clId="{C5885A14-731A-4DAD-98A1-DF37E12512D2}" dt="2024-10-11T03:25:24.523" v="37" actId="1076"/>
          <ac:picMkLst>
            <pc:docMk/>
            <pc:sldMk cId="2050962889" sldId="264"/>
            <ac:picMk id="12" creationId="{57BD8B43-34C2-E791-F102-7039FE4C6D62}"/>
          </ac:picMkLst>
        </pc:picChg>
        <pc:picChg chg="mod">
          <ac:chgData name="Mohan, Man" userId="37104710-05df-4370-9d86-514a293a6e2e" providerId="ADAL" clId="{C5885A14-731A-4DAD-98A1-DF37E12512D2}" dt="2024-10-11T03:25:24.523" v="37" actId="1076"/>
          <ac:picMkLst>
            <pc:docMk/>
            <pc:sldMk cId="2050962889" sldId="264"/>
            <ac:picMk id="13" creationId="{12022B89-A6D9-9018-7D27-508DE578EB44}"/>
          </ac:picMkLst>
        </pc:picChg>
        <pc:cxnChg chg="mod">
          <ac:chgData name="Mohan, Man" userId="37104710-05df-4370-9d86-514a293a6e2e" providerId="ADAL" clId="{C5885A14-731A-4DAD-98A1-DF37E12512D2}" dt="2024-10-11T03:25:24.523" v="37" actId="1076"/>
          <ac:cxnSpMkLst>
            <pc:docMk/>
            <pc:sldMk cId="2050962889" sldId="264"/>
            <ac:cxnSpMk id="5" creationId="{1C48A117-A015-32C8-83DD-BD02979B023E}"/>
          </ac:cxnSpMkLst>
        </pc:cxnChg>
        <pc:cxnChg chg="mod">
          <ac:chgData name="Mohan, Man" userId="37104710-05df-4370-9d86-514a293a6e2e" providerId="ADAL" clId="{C5885A14-731A-4DAD-98A1-DF37E12512D2}" dt="2024-10-11T03:25:24.523" v="37" actId="1076"/>
          <ac:cxnSpMkLst>
            <pc:docMk/>
            <pc:sldMk cId="2050962889" sldId="264"/>
            <ac:cxnSpMk id="7" creationId="{4213F514-3CA9-5B0A-881E-4E34E32EFF93}"/>
          </ac:cxnSpMkLst>
        </pc:cxnChg>
        <pc:cxnChg chg="mod">
          <ac:chgData name="Mohan, Man" userId="37104710-05df-4370-9d86-514a293a6e2e" providerId="ADAL" clId="{C5885A14-731A-4DAD-98A1-DF37E12512D2}" dt="2024-10-11T03:25:24.523" v="37" actId="1076"/>
          <ac:cxnSpMkLst>
            <pc:docMk/>
            <pc:sldMk cId="2050962889" sldId="264"/>
            <ac:cxnSpMk id="9" creationId="{BAF137E2-8B64-2D4D-F623-85CC46ADCA48}"/>
          </ac:cxnSpMkLst>
        </pc:cxnChg>
      </pc:sldChg>
      <pc:sldChg chg="addSp modSp new mod">
        <pc:chgData name="Mohan, Man" userId="37104710-05df-4370-9d86-514a293a6e2e" providerId="ADAL" clId="{C5885A14-731A-4DAD-98A1-DF37E12512D2}" dt="2024-10-11T03:29:12.426" v="84" actId="1076"/>
        <pc:sldMkLst>
          <pc:docMk/>
          <pc:sldMk cId="211784833" sldId="265"/>
        </pc:sldMkLst>
        <pc:spChg chg="add mod">
          <ac:chgData name="Mohan, Man" userId="37104710-05df-4370-9d86-514a293a6e2e" providerId="ADAL" clId="{C5885A14-731A-4DAD-98A1-DF37E12512D2}" dt="2024-10-11T03:27:43.971" v="46" actId="20577"/>
          <ac:spMkLst>
            <pc:docMk/>
            <pc:sldMk cId="211784833" sldId="265"/>
            <ac:spMk id="3" creationId="{A2B0674B-CFC3-80F5-8994-BB87377C5C3A}"/>
          </ac:spMkLst>
        </pc:spChg>
        <pc:spChg chg="add mod">
          <ac:chgData name="Mohan, Man" userId="37104710-05df-4370-9d86-514a293a6e2e" providerId="ADAL" clId="{C5885A14-731A-4DAD-98A1-DF37E12512D2}" dt="2024-10-11T03:27:24.892" v="41" actId="2711"/>
          <ac:spMkLst>
            <pc:docMk/>
            <pc:sldMk cId="211784833" sldId="265"/>
            <ac:spMk id="5" creationId="{38CC79EE-A97F-086A-684D-C251041B1DA3}"/>
          </ac:spMkLst>
        </pc:spChg>
        <pc:spChg chg="add mod">
          <ac:chgData name="Mohan, Man" userId="37104710-05df-4370-9d86-514a293a6e2e" providerId="ADAL" clId="{C5885A14-731A-4DAD-98A1-DF37E12512D2}" dt="2024-10-11T03:27:52.174" v="62" actId="1038"/>
          <ac:spMkLst>
            <pc:docMk/>
            <pc:sldMk cId="211784833" sldId="265"/>
            <ac:spMk id="7" creationId="{1D14D873-EBE0-FFAC-43A9-2D3C9A9A668C}"/>
          </ac:spMkLst>
        </pc:spChg>
        <pc:spChg chg="add mod">
          <ac:chgData name="Mohan, Man" userId="37104710-05df-4370-9d86-514a293a6e2e" providerId="ADAL" clId="{C5885A14-731A-4DAD-98A1-DF37E12512D2}" dt="2024-10-11T03:27:55.877" v="69" actId="1035"/>
          <ac:spMkLst>
            <pc:docMk/>
            <pc:sldMk cId="211784833" sldId="265"/>
            <ac:spMk id="9" creationId="{6B2251FC-C8BD-EA60-B6C9-508645F6CD02}"/>
          </ac:spMkLst>
        </pc:spChg>
        <pc:spChg chg="add mod">
          <ac:chgData name="Mohan, Man" userId="37104710-05df-4370-9d86-514a293a6e2e" providerId="ADAL" clId="{C5885A14-731A-4DAD-98A1-DF37E12512D2}" dt="2024-10-11T03:27:24.892" v="41" actId="2711"/>
          <ac:spMkLst>
            <pc:docMk/>
            <pc:sldMk cId="211784833" sldId="265"/>
            <ac:spMk id="10" creationId="{28BCF4E3-E2AA-0744-FE1C-0B29744BDBB6}"/>
          </ac:spMkLst>
        </pc:spChg>
        <pc:spChg chg="add mod">
          <ac:chgData name="Mohan, Man" userId="37104710-05df-4370-9d86-514a293a6e2e" providerId="ADAL" clId="{C5885A14-731A-4DAD-98A1-DF37E12512D2}" dt="2024-10-11T03:27:24.892" v="41" actId="2711"/>
          <ac:spMkLst>
            <pc:docMk/>
            <pc:sldMk cId="211784833" sldId="265"/>
            <ac:spMk id="11" creationId="{6AB06316-CAD7-9164-5F5F-A12743D37B72}"/>
          </ac:spMkLst>
        </pc:spChg>
        <pc:spChg chg="add mod">
          <ac:chgData name="Mohan, Man" userId="37104710-05df-4370-9d86-514a293a6e2e" providerId="ADAL" clId="{C5885A14-731A-4DAD-98A1-DF37E12512D2}" dt="2024-10-11T03:28:25.970" v="82" actId="14100"/>
          <ac:spMkLst>
            <pc:docMk/>
            <pc:sldMk cId="211784833" sldId="265"/>
            <ac:spMk id="12" creationId="{D3E42C0F-EB24-B3DA-E734-018FA250BC95}"/>
          </ac:spMkLst>
        </pc:spChg>
        <pc:picChg chg="add mod">
          <ac:chgData name="Mohan, Man" userId="37104710-05df-4370-9d86-514a293a6e2e" providerId="ADAL" clId="{C5885A14-731A-4DAD-98A1-DF37E12512D2}" dt="2024-10-11T03:26:51.909" v="40" actId="1076"/>
          <ac:picMkLst>
            <pc:docMk/>
            <pc:sldMk cId="211784833" sldId="265"/>
            <ac:picMk id="2" creationId="{060495A6-C4A0-EEE5-4812-612FC834AFE1}"/>
          </ac:picMkLst>
        </pc:picChg>
        <pc:picChg chg="add mod">
          <ac:chgData name="Mohan, Man" userId="37104710-05df-4370-9d86-514a293a6e2e" providerId="ADAL" clId="{C5885A14-731A-4DAD-98A1-DF37E12512D2}" dt="2024-10-11T03:29:12.426" v="84" actId="1076"/>
          <ac:picMkLst>
            <pc:docMk/>
            <pc:sldMk cId="211784833" sldId="265"/>
            <ac:picMk id="13" creationId="{A0A139ED-037A-CB88-4191-CC87FCFD3E83}"/>
          </ac:picMkLst>
        </pc:picChg>
        <pc:cxnChg chg="add mod">
          <ac:chgData name="Mohan, Man" userId="37104710-05df-4370-9d86-514a293a6e2e" providerId="ADAL" clId="{C5885A14-731A-4DAD-98A1-DF37E12512D2}" dt="2024-10-11T03:26:51.909" v="40" actId="1076"/>
          <ac:cxnSpMkLst>
            <pc:docMk/>
            <pc:sldMk cId="211784833" sldId="265"/>
            <ac:cxnSpMk id="4" creationId="{C6FD7194-335E-D6C9-AFD3-B17C90338FBE}"/>
          </ac:cxnSpMkLst>
        </pc:cxnChg>
        <pc:cxnChg chg="add mod">
          <ac:chgData name="Mohan, Man" userId="37104710-05df-4370-9d86-514a293a6e2e" providerId="ADAL" clId="{C5885A14-731A-4DAD-98A1-DF37E12512D2}" dt="2024-10-11T03:26:51.909" v="40" actId="1076"/>
          <ac:cxnSpMkLst>
            <pc:docMk/>
            <pc:sldMk cId="211784833" sldId="265"/>
            <ac:cxnSpMk id="6" creationId="{7EBF1500-A32C-1A2E-7C0D-B1AD73FFD208}"/>
          </ac:cxnSpMkLst>
        </pc:cxnChg>
        <pc:cxnChg chg="add mod">
          <ac:chgData name="Mohan, Man" userId="37104710-05df-4370-9d86-514a293a6e2e" providerId="ADAL" clId="{C5885A14-731A-4DAD-98A1-DF37E12512D2}" dt="2024-10-11T03:26:51.909" v="40" actId="1076"/>
          <ac:cxnSpMkLst>
            <pc:docMk/>
            <pc:sldMk cId="211784833" sldId="265"/>
            <ac:cxnSpMk id="8" creationId="{51B5C2E4-C287-83BD-BA69-D34E590E93AC}"/>
          </ac:cxnSpMkLst>
        </pc:cxnChg>
      </pc:sldChg>
      <pc:sldChg chg="del">
        <pc:chgData name="Mohan, Man" userId="37104710-05df-4370-9d86-514a293a6e2e" providerId="ADAL" clId="{C5885A14-731A-4DAD-98A1-DF37E12512D2}" dt="2024-10-11T03:01:26.453" v="0" actId="47"/>
        <pc:sldMkLst>
          <pc:docMk/>
          <pc:sldMk cId="3674586638" sldId="265"/>
        </pc:sldMkLst>
      </pc:sldChg>
      <pc:sldChg chg="del">
        <pc:chgData name="Mohan, Man" userId="37104710-05df-4370-9d86-514a293a6e2e" providerId="ADAL" clId="{C5885A14-731A-4DAD-98A1-DF37E12512D2}" dt="2024-10-11T03:01:26.453" v="0" actId="47"/>
        <pc:sldMkLst>
          <pc:docMk/>
          <pc:sldMk cId="1261270142" sldId="266"/>
        </pc:sldMkLst>
      </pc:sldChg>
      <pc:sldChg chg="addSp delSp modSp new mod ord">
        <pc:chgData name="Mohan, Man" userId="37104710-05df-4370-9d86-514a293a6e2e" providerId="ADAL" clId="{C5885A14-731A-4DAD-98A1-DF37E12512D2}" dt="2024-10-15T02:01:12.592" v="226" actId="20577"/>
        <pc:sldMkLst>
          <pc:docMk/>
          <pc:sldMk cId="2695019427" sldId="266"/>
        </pc:sldMkLst>
        <pc:spChg chg="add mod">
          <ac:chgData name="Mohan, Man" userId="37104710-05df-4370-9d86-514a293a6e2e" providerId="ADAL" clId="{C5885A14-731A-4DAD-98A1-DF37E12512D2}" dt="2024-10-11T03:38:54.371" v="163" actId="20577"/>
          <ac:spMkLst>
            <pc:docMk/>
            <pc:sldMk cId="2695019427" sldId="266"/>
            <ac:spMk id="5" creationId="{E7E54952-D5A3-06BF-EEF3-C3B9C161A230}"/>
          </ac:spMkLst>
        </pc:spChg>
        <pc:spChg chg="add mod">
          <ac:chgData name="Mohan, Man" userId="37104710-05df-4370-9d86-514a293a6e2e" providerId="ADAL" clId="{C5885A14-731A-4DAD-98A1-DF37E12512D2}" dt="2024-10-11T03:38:20.197" v="157" actId="1076"/>
          <ac:spMkLst>
            <pc:docMk/>
            <pc:sldMk cId="2695019427" sldId="266"/>
            <ac:spMk id="6" creationId="{B5495413-5A15-BC3E-212F-41B08353243C}"/>
          </ac:spMkLst>
        </pc:spChg>
        <pc:spChg chg="add mod">
          <ac:chgData name="Mohan, Man" userId="37104710-05df-4370-9d86-514a293a6e2e" providerId="ADAL" clId="{C5885A14-731A-4DAD-98A1-DF37E12512D2}" dt="2024-10-11T03:38:20.197" v="157" actId="1076"/>
          <ac:spMkLst>
            <pc:docMk/>
            <pc:sldMk cId="2695019427" sldId="266"/>
            <ac:spMk id="7" creationId="{45715AF3-BA37-AAD7-B1FF-A33DECD6D166}"/>
          </ac:spMkLst>
        </pc:spChg>
        <pc:spChg chg="add mod">
          <ac:chgData name="Mohan, Man" userId="37104710-05df-4370-9d86-514a293a6e2e" providerId="ADAL" clId="{C5885A14-731A-4DAD-98A1-DF37E12512D2}" dt="2024-10-11T03:38:20.197" v="157" actId="1076"/>
          <ac:spMkLst>
            <pc:docMk/>
            <pc:sldMk cId="2695019427" sldId="266"/>
            <ac:spMk id="9" creationId="{DE1B0383-376D-1B77-182C-60D9FC9EAC3D}"/>
          </ac:spMkLst>
        </pc:spChg>
        <pc:spChg chg="add mod">
          <ac:chgData name="Mohan, Man" userId="37104710-05df-4370-9d86-514a293a6e2e" providerId="ADAL" clId="{C5885A14-731A-4DAD-98A1-DF37E12512D2}" dt="2024-10-15T02:01:12.592" v="226" actId="20577"/>
          <ac:spMkLst>
            <pc:docMk/>
            <pc:sldMk cId="2695019427" sldId="266"/>
            <ac:spMk id="13" creationId="{E3396651-F100-4E29-C465-5AC631D2D9A1}"/>
          </ac:spMkLst>
        </pc:spChg>
        <pc:spChg chg="add mod">
          <ac:chgData name="Mohan, Man" userId="37104710-05df-4370-9d86-514a293a6e2e" providerId="ADAL" clId="{C5885A14-731A-4DAD-98A1-DF37E12512D2}" dt="2024-10-11T03:38:20.197" v="157" actId="1076"/>
          <ac:spMkLst>
            <pc:docMk/>
            <pc:sldMk cId="2695019427" sldId="266"/>
            <ac:spMk id="14" creationId="{D61AE879-1BE7-1034-6500-838C1F5CBA1F}"/>
          </ac:spMkLst>
        </pc:spChg>
        <pc:spChg chg="add mod">
          <ac:chgData name="Mohan, Man" userId="37104710-05df-4370-9d86-514a293a6e2e" providerId="ADAL" clId="{C5885A14-731A-4DAD-98A1-DF37E12512D2}" dt="2024-10-11T03:39:33.782" v="218" actId="1076"/>
          <ac:spMkLst>
            <pc:docMk/>
            <pc:sldMk cId="2695019427" sldId="266"/>
            <ac:spMk id="15" creationId="{0F20C878-E5A2-1D99-28CE-E30C5577F508}"/>
          </ac:spMkLst>
        </pc:spChg>
        <pc:picChg chg="add mod">
          <ac:chgData name="Mohan, Man" userId="37104710-05df-4370-9d86-514a293a6e2e" providerId="ADAL" clId="{C5885A14-731A-4DAD-98A1-DF37E12512D2}" dt="2024-10-11T03:39:01.972" v="164" actId="14100"/>
          <ac:picMkLst>
            <pc:docMk/>
            <pc:sldMk cId="2695019427" sldId="266"/>
            <ac:picMk id="2" creationId="{5B451D8B-40AE-3D10-3F6B-B4558325692C}"/>
          </ac:picMkLst>
        </pc:picChg>
        <pc:picChg chg="add del mod">
          <ac:chgData name="Mohan, Man" userId="37104710-05df-4370-9d86-514a293a6e2e" providerId="ADAL" clId="{C5885A14-731A-4DAD-98A1-DF37E12512D2}" dt="2024-10-11T03:29:48.395" v="89" actId="478"/>
          <ac:picMkLst>
            <pc:docMk/>
            <pc:sldMk cId="2695019427" sldId="266"/>
            <ac:picMk id="3" creationId="{44F408CE-3CC1-F69B-792D-3296B6F54CD6}"/>
          </ac:picMkLst>
        </pc:picChg>
        <pc:picChg chg="add del mod">
          <ac:chgData name="Mohan, Man" userId="37104710-05df-4370-9d86-514a293a6e2e" providerId="ADAL" clId="{C5885A14-731A-4DAD-98A1-DF37E12512D2}" dt="2024-10-11T03:29:50.862" v="90" actId="478"/>
          <ac:picMkLst>
            <pc:docMk/>
            <pc:sldMk cId="2695019427" sldId="266"/>
            <ac:picMk id="4" creationId="{2441D09E-A3E5-CA71-E24A-D005ED1A5F0F}"/>
          </ac:picMkLst>
        </pc:picChg>
        <pc:picChg chg="add mod">
          <ac:chgData name="Mohan, Man" userId="37104710-05df-4370-9d86-514a293a6e2e" providerId="ADAL" clId="{C5885A14-731A-4DAD-98A1-DF37E12512D2}" dt="2024-10-11T03:38:20.197" v="157" actId="1076"/>
          <ac:picMkLst>
            <pc:docMk/>
            <pc:sldMk cId="2695019427" sldId="266"/>
            <ac:picMk id="12" creationId="{C8B2C03B-ED40-BC58-F431-F24355BA5270}"/>
          </ac:picMkLst>
        </pc:picChg>
        <pc:cxnChg chg="add mod">
          <ac:chgData name="Mohan, Man" userId="37104710-05df-4370-9d86-514a293a6e2e" providerId="ADAL" clId="{C5885A14-731A-4DAD-98A1-DF37E12512D2}" dt="2024-10-11T03:38:20.197" v="157" actId="1076"/>
          <ac:cxnSpMkLst>
            <pc:docMk/>
            <pc:sldMk cId="2695019427" sldId="266"/>
            <ac:cxnSpMk id="8" creationId="{B1A7A908-B455-67B8-9B36-6C09EF010942}"/>
          </ac:cxnSpMkLst>
        </pc:cxnChg>
        <pc:cxnChg chg="add mod">
          <ac:chgData name="Mohan, Man" userId="37104710-05df-4370-9d86-514a293a6e2e" providerId="ADAL" clId="{C5885A14-731A-4DAD-98A1-DF37E12512D2}" dt="2024-10-11T03:38:20.197" v="157" actId="1076"/>
          <ac:cxnSpMkLst>
            <pc:docMk/>
            <pc:sldMk cId="2695019427" sldId="266"/>
            <ac:cxnSpMk id="10" creationId="{75D7E743-564E-EB35-6DFE-E0A7EE95A144}"/>
          </ac:cxnSpMkLst>
        </pc:cxnChg>
        <pc:cxnChg chg="add mod">
          <ac:chgData name="Mohan, Man" userId="37104710-05df-4370-9d86-514a293a6e2e" providerId="ADAL" clId="{C5885A14-731A-4DAD-98A1-DF37E12512D2}" dt="2024-10-11T03:38:20.197" v="157" actId="1076"/>
          <ac:cxnSpMkLst>
            <pc:docMk/>
            <pc:sldMk cId="2695019427" sldId="266"/>
            <ac:cxnSpMk id="11" creationId="{85E08F17-B99E-5821-1893-857E9008FC96}"/>
          </ac:cxnSpMkLst>
        </pc:cxnChg>
        <pc:cxnChg chg="add mod">
          <ac:chgData name="Mohan, Man" userId="37104710-05df-4370-9d86-514a293a6e2e" providerId="ADAL" clId="{C5885A14-731A-4DAD-98A1-DF37E12512D2}" dt="2024-10-11T03:39:28.986" v="217" actId="1038"/>
          <ac:cxnSpMkLst>
            <pc:docMk/>
            <pc:sldMk cId="2695019427" sldId="266"/>
            <ac:cxnSpMk id="17" creationId="{A5F1F716-B4BF-3A81-32DA-B11A7884FC57}"/>
          </ac:cxnSpMkLst>
        </pc:cxnChg>
      </pc:sldChg>
      <pc:sldChg chg="del">
        <pc:chgData name="Mohan, Man" userId="37104710-05df-4370-9d86-514a293a6e2e" providerId="ADAL" clId="{C5885A14-731A-4DAD-98A1-DF37E12512D2}" dt="2024-10-11T03:01:26.453" v="0" actId="47"/>
        <pc:sldMkLst>
          <pc:docMk/>
          <pc:sldMk cId="2399525343" sldId="267"/>
        </pc:sldMkLst>
      </pc:sldChg>
      <pc:sldChg chg="addSp delSp modSp add mod">
        <pc:chgData name="Mohan, Man" userId="37104710-05df-4370-9d86-514a293a6e2e" providerId="ADAL" clId="{C5885A14-731A-4DAD-98A1-DF37E12512D2}" dt="2024-10-11T03:36:59.274" v="155" actId="20577"/>
        <pc:sldMkLst>
          <pc:docMk/>
          <pc:sldMk cId="4176204504" sldId="267"/>
        </pc:sldMkLst>
        <pc:spChg chg="add mod">
          <ac:chgData name="Mohan, Man" userId="37104710-05df-4370-9d86-514a293a6e2e" providerId="ADAL" clId="{C5885A14-731A-4DAD-98A1-DF37E12512D2}" dt="2024-10-11T03:36:37.043" v="144" actId="404"/>
          <ac:spMkLst>
            <pc:docMk/>
            <pc:sldMk cId="4176204504" sldId="267"/>
            <ac:spMk id="6" creationId="{6C779B27-80E5-315E-01D6-0DA230157C5D}"/>
          </ac:spMkLst>
        </pc:spChg>
        <pc:spChg chg="add mod">
          <ac:chgData name="Mohan, Man" userId="37104710-05df-4370-9d86-514a293a6e2e" providerId="ADAL" clId="{C5885A14-731A-4DAD-98A1-DF37E12512D2}" dt="2024-10-11T03:35:30.901" v="116" actId="1076"/>
          <ac:spMkLst>
            <pc:docMk/>
            <pc:sldMk cId="4176204504" sldId="267"/>
            <ac:spMk id="7" creationId="{7C07924E-56B5-351F-E3B7-FB718C3066ED}"/>
          </ac:spMkLst>
        </pc:spChg>
        <pc:spChg chg="add mod">
          <ac:chgData name="Mohan, Man" userId="37104710-05df-4370-9d86-514a293a6e2e" providerId="ADAL" clId="{C5885A14-731A-4DAD-98A1-DF37E12512D2}" dt="2024-10-11T03:35:30.901" v="116" actId="1076"/>
          <ac:spMkLst>
            <pc:docMk/>
            <pc:sldMk cId="4176204504" sldId="267"/>
            <ac:spMk id="8" creationId="{3C41E1DB-24EB-CC7F-CD97-5E11284E3478}"/>
          </ac:spMkLst>
        </pc:spChg>
        <pc:spChg chg="add mod">
          <ac:chgData name="Mohan, Man" userId="37104710-05df-4370-9d86-514a293a6e2e" providerId="ADAL" clId="{C5885A14-731A-4DAD-98A1-DF37E12512D2}" dt="2024-10-11T03:35:30.901" v="116" actId="1076"/>
          <ac:spMkLst>
            <pc:docMk/>
            <pc:sldMk cId="4176204504" sldId="267"/>
            <ac:spMk id="10" creationId="{719DC47D-0698-E412-101B-DB97635DECA1}"/>
          </ac:spMkLst>
        </pc:spChg>
        <pc:spChg chg="add mod">
          <ac:chgData name="Mohan, Man" userId="37104710-05df-4370-9d86-514a293a6e2e" providerId="ADAL" clId="{C5885A14-731A-4DAD-98A1-DF37E12512D2}" dt="2024-10-11T03:36:59.274" v="155" actId="20577"/>
          <ac:spMkLst>
            <pc:docMk/>
            <pc:sldMk cId="4176204504" sldId="267"/>
            <ac:spMk id="13" creationId="{7B78E586-334B-A84F-6329-1DE1DFE9A104}"/>
          </ac:spMkLst>
        </pc:spChg>
        <pc:picChg chg="del">
          <ac:chgData name="Mohan, Man" userId="37104710-05df-4370-9d86-514a293a6e2e" providerId="ADAL" clId="{C5885A14-731A-4DAD-98A1-DF37E12512D2}" dt="2024-10-11T03:35:24.258" v="113" actId="478"/>
          <ac:picMkLst>
            <pc:docMk/>
            <pc:sldMk cId="4176204504" sldId="267"/>
            <ac:picMk id="2" creationId="{5B451D8B-40AE-3D10-3F6B-B4558325692C}"/>
          </ac:picMkLst>
        </pc:picChg>
        <pc:picChg chg="mod">
          <ac:chgData name="Mohan, Man" userId="37104710-05df-4370-9d86-514a293a6e2e" providerId="ADAL" clId="{C5885A14-731A-4DAD-98A1-DF37E12512D2}" dt="2024-10-11T03:35:53.878" v="129" actId="1076"/>
          <ac:picMkLst>
            <pc:docMk/>
            <pc:sldMk cId="4176204504" sldId="267"/>
            <ac:picMk id="3" creationId="{44F408CE-3CC1-F69B-792D-3296B6F54CD6}"/>
          </ac:picMkLst>
        </pc:picChg>
        <pc:picChg chg="del">
          <ac:chgData name="Mohan, Man" userId="37104710-05df-4370-9d86-514a293a6e2e" providerId="ADAL" clId="{C5885A14-731A-4DAD-98A1-DF37E12512D2}" dt="2024-10-11T03:35:26.477" v="114" actId="478"/>
          <ac:picMkLst>
            <pc:docMk/>
            <pc:sldMk cId="4176204504" sldId="267"/>
            <ac:picMk id="4" creationId="{2441D09E-A3E5-CA71-E24A-D005ED1A5F0F}"/>
          </ac:picMkLst>
        </pc:picChg>
        <pc:picChg chg="add mod">
          <ac:chgData name="Mohan, Man" userId="37104710-05df-4370-9d86-514a293a6e2e" providerId="ADAL" clId="{C5885A14-731A-4DAD-98A1-DF37E12512D2}" dt="2024-10-11T03:35:30.901" v="116" actId="1076"/>
          <ac:picMkLst>
            <pc:docMk/>
            <pc:sldMk cId="4176204504" sldId="267"/>
            <ac:picMk id="5" creationId="{F4389021-F070-7E61-798F-8AB25A9D189A}"/>
          </ac:picMkLst>
        </pc:picChg>
        <pc:cxnChg chg="add mod">
          <ac:chgData name="Mohan, Man" userId="37104710-05df-4370-9d86-514a293a6e2e" providerId="ADAL" clId="{C5885A14-731A-4DAD-98A1-DF37E12512D2}" dt="2024-10-11T03:35:30.901" v="116" actId="1076"/>
          <ac:cxnSpMkLst>
            <pc:docMk/>
            <pc:sldMk cId="4176204504" sldId="267"/>
            <ac:cxnSpMk id="9" creationId="{8D3475D8-CDAF-73F3-470F-6A71C2F48044}"/>
          </ac:cxnSpMkLst>
        </pc:cxnChg>
        <pc:cxnChg chg="add mod">
          <ac:chgData name="Mohan, Man" userId="37104710-05df-4370-9d86-514a293a6e2e" providerId="ADAL" clId="{C5885A14-731A-4DAD-98A1-DF37E12512D2}" dt="2024-10-11T03:35:30.901" v="116" actId="1076"/>
          <ac:cxnSpMkLst>
            <pc:docMk/>
            <pc:sldMk cId="4176204504" sldId="267"/>
            <ac:cxnSpMk id="11" creationId="{4A3AF325-3317-355C-654E-3066B67D9D1B}"/>
          </ac:cxnSpMkLst>
        </pc:cxnChg>
        <pc:cxnChg chg="add mod">
          <ac:chgData name="Mohan, Man" userId="37104710-05df-4370-9d86-514a293a6e2e" providerId="ADAL" clId="{C5885A14-731A-4DAD-98A1-DF37E12512D2}" dt="2024-10-11T03:35:30.901" v="116" actId="1076"/>
          <ac:cxnSpMkLst>
            <pc:docMk/>
            <pc:sldMk cId="4176204504" sldId="267"/>
            <ac:cxnSpMk id="12" creationId="{8E72DAC0-8410-8C81-7214-3013AE9C1AF3}"/>
          </ac:cxnSpMkLst>
        </pc:cxnChg>
      </pc:sldChg>
      <pc:sldChg chg="addSp delSp modSp add mod">
        <pc:chgData name="Mohan, Man" userId="37104710-05df-4370-9d86-514a293a6e2e" providerId="ADAL" clId="{C5885A14-731A-4DAD-98A1-DF37E12512D2}" dt="2024-10-11T03:33:18.445" v="112" actId="20577"/>
        <pc:sldMkLst>
          <pc:docMk/>
          <pc:sldMk cId="1376445325" sldId="268"/>
        </pc:sldMkLst>
        <pc:spChg chg="add del mod">
          <ac:chgData name="Mohan, Man" userId="37104710-05df-4370-9d86-514a293a6e2e" providerId="ADAL" clId="{C5885A14-731A-4DAD-98A1-DF37E12512D2}" dt="2024-10-11T03:32:39.345" v="95" actId="478"/>
          <ac:spMkLst>
            <pc:docMk/>
            <pc:sldMk cId="1376445325" sldId="268"/>
            <ac:spMk id="5" creationId="{29C356A9-0393-A07A-BF60-1D961038C63E}"/>
          </ac:spMkLst>
        </pc:spChg>
        <pc:spChg chg="add del mod">
          <ac:chgData name="Mohan, Man" userId="37104710-05df-4370-9d86-514a293a6e2e" providerId="ADAL" clId="{C5885A14-731A-4DAD-98A1-DF37E12512D2}" dt="2024-10-11T03:32:39.345" v="95" actId="478"/>
          <ac:spMkLst>
            <pc:docMk/>
            <pc:sldMk cId="1376445325" sldId="268"/>
            <ac:spMk id="7" creationId="{4767ADDA-6279-5C60-5C0B-D312DAFAE626}"/>
          </ac:spMkLst>
        </pc:spChg>
        <pc:spChg chg="add del mod">
          <ac:chgData name="Mohan, Man" userId="37104710-05df-4370-9d86-514a293a6e2e" providerId="ADAL" clId="{C5885A14-731A-4DAD-98A1-DF37E12512D2}" dt="2024-10-11T03:32:39.345" v="95" actId="478"/>
          <ac:spMkLst>
            <pc:docMk/>
            <pc:sldMk cId="1376445325" sldId="268"/>
            <ac:spMk id="9" creationId="{0D21C8CF-0DF3-E09B-4741-A099D6567BCD}"/>
          </ac:spMkLst>
        </pc:spChg>
        <pc:spChg chg="add del mod">
          <ac:chgData name="Mohan, Man" userId="37104710-05df-4370-9d86-514a293a6e2e" providerId="ADAL" clId="{C5885A14-731A-4DAD-98A1-DF37E12512D2}" dt="2024-10-11T03:32:39.345" v="95" actId="478"/>
          <ac:spMkLst>
            <pc:docMk/>
            <pc:sldMk cId="1376445325" sldId="268"/>
            <ac:spMk id="10" creationId="{0224D0FA-5A2B-A5DC-147B-063C2909AAEE}"/>
          </ac:spMkLst>
        </pc:spChg>
        <pc:spChg chg="add mod">
          <ac:chgData name="Mohan, Man" userId="37104710-05df-4370-9d86-514a293a6e2e" providerId="ADAL" clId="{C5885A14-731A-4DAD-98A1-DF37E12512D2}" dt="2024-10-11T03:33:02.646" v="99" actId="1076"/>
          <ac:spMkLst>
            <pc:docMk/>
            <pc:sldMk cId="1376445325" sldId="268"/>
            <ac:spMk id="11" creationId="{EA38BD7B-E959-E461-C8DA-B1B7D0DDDFEB}"/>
          </ac:spMkLst>
        </pc:spChg>
        <pc:spChg chg="add mod">
          <ac:chgData name="Mohan, Man" userId="37104710-05df-4370-9d86-514a293a6e2e" providerId="ADAL" clId="{C5885A14-731A-4DAD-98A1-DF37E12512D2}" dt="2024-10-11T03:33:02.646" v="99" actId="1076"/>
          <ac:spMkLst>
            <pc:docMk/>
            <pc:sldMk cId="1376445325" sldId="268"/>
            <ac:spMk id="12" creationId="{F0E6F1EE-05E3-773B-2C32-2CF23A103114}"/>
          </ac:spMkLst>
        </pc:spChg>
        <pc:spChg chg="add del mod">
          <ac:chgData name="Mohan, Man" userId="37104710-05df-4370-9d86-514a293a6e2e" providerId="ADAL" clId="{C5885A14-731A-4DAD-98A1-DF37E12512D2}" dt="2024-10-11T03:32:31.684" v="94" actId="478"/>
          <ac:spMkLst>
            <pc:docMk/>
            <pc:sldMk cId="1376445325" sldId="268"/>
            <ac:spMk id="14" creationId="{2806649D-2A80-575D-E338-E38525AC0DC9}"/>
          </ac:spMkLst>
        </pc:spChg>
        <pc:spChg chg="add del mod">
          <ac:chgData name="Mohan, Man" userId="37104710-05df-4370-9d86-514a293a6e2e" providerId="ADAL" clId="{C5885A14-731A-4DAD-98A1-DF37E12512D2}" dt="2024-10-11T03:32:39.345" v="95" actId="478"/>
          <ac:spMkLst>
            <pc:docMk/>
            <pc:sldMk cId="1376445325" sldId="268"/>
            <ac:spMk id="15" creationId="{B6087DCE-91F4-D593-37D2-8385C944508C}"/>
          </ac:spMkLst>
        </pc:spChg>
        <pc:spChg chg="add mod">
          <ac:chgData name="Mohan, Man" userId="37104710-05df-4370-9d86-514a293a6e2e" providerId="ADAL" clId="{C5885A14-731A-4DAD-98A1-DF37E12512D2}" dt="2024-10-11T03:33:02.646" v="99" actId="1076"/>
          <ac:spMkLst>
            <pc:docMk/>
            <pc:sldMk cId="1376445325" sldId="268"/>
            <ac:spMk id="16" creationId="{1EF6931B-ABF6-B3F3-D39C-CF7D8C916A51}"/>
          </ac:spMkLst>
        </pc:spChg>
        <pc:spChg chg="add mod">
          <ac:chgData name="Mohan, Man" userId="37104710-05df-4370-9d86-514a293a6e2e" providerId="ADAL" clId="{C5885A14-731A-4DAD-98A1-DF37E12512D2}" dt="2024-10-11T03:33:02.646" v="99" actId="1076"/>
          <ac:spMkLst>
            <pc:docMk/>
            <pc:sldMk cId="1376445325" sldId="268"/>
            <ac:spMk id="17" creationId="{2FCD1619-F56E-4A5B-F08A-23A812A6F7CC}"/>
          </ac:spMkLst>
        </pc:spChg>
        <pc:spChg chg="add del mod">
          <ac:chgData name="Mohan, Man" userId="37104710-05df-4370-9d86-514a293a6e2e" providerId="ADAL" clId="{C5885A14-731A-4DAD-98A1-DF37E12512D2}" dt="2024-10-11T03:32:39.345" v="95" actId="478"/>
          <ac:spMkLst>
            <pc:docMk/>
            <pc:sldMk cId="1376445325" sldId="268"/>
            <ac:spMk id="18" creationId="{0182CC3D-C7D8-D5A8-46A9-1E110635E6F5}"/>
          </ac:spMkLst>
        </pc:spChg>
        <pc:spChg chg="add del mod">
          <ac:chgData name="Mohan, Man" userId="37104710-05df-4370-9d86-514a293a6e2e" providerId="ADAL" clId="{C5885A14-731A-4DAD-98A1-DF37E12512D2}" dt="2024-10-11T03:32:39.345" v="95" actId="478"/>
          <ac:spMkLst>
            <pc:docMk/>
            <pc:sldMk cId="1376445325" sldId="268"/>
            <ac:spMk id="19" creationId="{FA769451-EC95-8AC4-82F4-DFBA556BBC5A}"/>
          </ac:spMkLst>
        </pc:spChg>
        <pc:spChg chg="add mod">
          <ac:chgData name="Mohan, Man" userId="37104710-05df-4370-9d86-514a293a6e2e" providerId="ADAL" clId="{C5885A14-731A-4DAD-98A1-DF37E12512D2}" dt="2024-10-11T03:33:18.445" v="112" actId="20577"/>
          <ac:spMkLst>
            <pc:docMk/>
            <pc:sldMk cId="1376445325" sldId="268"/>
            <ac:spMk id="20" creationId="{F84752A1-ADF2-166A-4ECC-2859947BAD42}"/>
          </ac:spMkLst>
        </pc:spChg>
        <pc:picChg chg="del">
          <ac:chgData name="Mohan, Man" userId="37104710-05df-4370-9d86-514a293a6e2e" providerId="ADAL" clId="{C5885A14-731A-4DAD-98A1-DF37E12512D2}" dt="2024-10-11T03:32:43.663" v="96" actId="478"/>
          <ac:picMkLst>
            <pc:docMk/>
            <pc:sldMk cId="1376445325" sldId="268"/>
            <ac:picMk id="2" creationId="{5B451D8B-40AE-3D10-3F6B-B4558325692C}"/>
          </ac:picMkLst>
        </pc:picChg>
        <pc:picChg chg="del">
          <ac:chgData name="Mohan, Man" userId="37104710-05df-4370-9d86-514a293a6e2e" providerId="ADAL" clId="{C5885A14-731A-4DAD-98A1-DF37E12512D2}" dt="2024-10-11T03:32:43.663" v="96" actId="478"/>
          <ac:picMkLst>
            <pc:docMk/>
            <pc:sldMk cId="1376445325" sldId="268"/>
            <ac:picMk id="3" creationId="{44F408CE-3CC1-F69B-792D-3296B6F54CD6}"/>
          </ac:picMkLst>
        </pc:picChg>
        <pc:picChg chg="mod">
          <ac:chgData name="Mohan, Man" userId="37104710-05df-4370-9d86-514a293a6e2e" providerId="ADAL" clId="{C5885A14-731A-4DAD-98A1-DF37E12512D2}" dt="2024-10-11T03:32:56.460" v="98" actId="1076"/>
          <ac:picMkLst>
            <pc:docMk/>
            <pc:sldMk cId="1376445325" sldId="268"/>
            <ac:picMk id="4" creationId="{2441D09E-A3E5-CA71-E24A-D005ED1A5F0F}"/>
          </ac:picMkLst>
        </pc:picChg>
        <pc:picChg chg="add del mod">
          <ac:chgData name="Mohan, Man" userId="37104710-05df-4370-9d86-514a293a6e2e" providerId="ADAL" clId="{C5885A14-731A-4DAD-98A1-DF37E12512D2}" dt="2024-10-11T03:32:39.345" v="95" actId="478"/>
          <ac:picMkLst>
            <pc:docMk/>
            <pc:sldMk cId="1376445325" sldId="268"/>
            <ac:picMk id="6" creationId="{FDB7D257-8781-7AB2-ABA4-5911C80CAB37}"/>
          </ac:picMkLst>
        </pc:picChg>
        <pc:picChg chg="add mod">
          <ac:chgData name="Mohan, Man" userId="37104710-05df-4370-9d86-514a293a6e2e" providerId="ADAL" clId="{C5885A14-731A-4DAD-98A1-DF37E12512D2}" dt="2024-10-11T03:33:02.646" v="99" actId="1076"/>
          <ac:picMkLst>
            <pc:docMk/>
            <pc:sldMk cId="1376445325" sldId="268"/>
            <ac:picMk id="8" creationId="{A6EBECD5-913C-6B01-784E-C73141DA5592}"/>
          </ac:picMkLst>
        </pc:picChg>
        <pc:picChg chg="add del mod">
          <ac:chgData name="Mohan, Man" userId="37104710-05df-4370-9d86-514a293a6e2e" providerId="ADAL" clId="{C5885A14-731A-4DAD-98A1-DF37E12512D2}" dt="2024-10-11T03:32:31.684" v="94" actId="478"/>
          <ac:picMkLst>
            <pc:docMk/>
            <pc:sldMk cId="1376445325" sldId="268"/>
            <ac:picMk id="13" creationId="{9687B5D8-050B-10A8-C798-172DB555EC71}"/>
          </ac:picMkLst>
        </pc:picChg>
      </pc:sldChg>
      <pc:sldChg chg="del">
        <pc:chgData name="Mohan, Man" userId="37104710-05df-4370-9d86-514a293a6e2e" providerId="ADAL" clId="{C5885A14-731A-4DAD-98A1-DF37E12512D2}" dt="2024-10-11T03:01:26.453" v="0" actId="47"/>
        <pc:sldMkLst>
          <pc:docMk/>
          <pc:sldMk cId="2260216419" sldId="269"/>
        </pc:sldMkLst>
      </pc:sldChg>
      <pc:sldChg chg="del">
        <pc:chgData name="Mohan, Man" userId="37104710-05df-4370-9d86-514a293a6e2e" providerId="ADAL" clId="{C5885A14-731A-4DAD-98A1-DF37E12512D2}" dt="2024-10-11T03:01:26.453" v="0" actId="47"/>
        <pc:sldMkLst>
          <pc:docMk/>
          <pc:sldMk cId="3194131882" sldId="270"/>
        </pc:sldMkLst>
      </pc:sldChg>
      <pc:sldChg chg="del">
        <pc:chgData name="Mohan, Man" userId="37104710-05df-4370-9d86-514a293a6e2e" providerId="ADAL" clId="{C5885A14-731A-4DAD-98A1-DF37E12512D2}" dt="2024-10-11T03:01:26.453" v="0" actId="47"/>
        <pc:sldMkLst>
          <pc:docMk/>
          <pc:sldMk cId="3011352975" sldId="271"/>
        </pc:sldMkLst>
      </pc:sldChg>
      <pc:sldChg chg="del">
        <pc:chgData name="Mohan, Man" userId="37104710-05df-4370-9d86-514a293a6e2e" providerId="ADAL" clId="{C5885A14-731A-4DAD-98A1-DF37E12512D2}" dt="2024-10-11T03:01:26.453" v="0" actId="47"/>
        <pc:sldMkLst>
          <pc:docMk/>
          <pc:sldMk cId="36225885" sldId="272"/>
        </pc:sldMkLst>
      </pc:sldChg>
      <pc:sldChg chg="del">
        <pc:chgData name="Mohan, Man" userId="37104710-05df-4370-9d86-514a293a6e2e" providerId="ADAL" clId="{C5885A14-731A-4DAD-98A1-DF37E12512D2}" dt="2024-10-11T03:01:26.453" v="0" actId="47"/>
        <pc:sldMkLst>
          <pc:docMk/>
          <pc:sldMk cId="3140328593" sldId="273"/>
        </pc:sldMkLst>
      </pc:sldChg>
      <pc:sldChg chg="del">
        <pc:chgData name="Mohan, Man" userId="37104710-05df-4370-9d86-514a293a6e2e" providerId="ADAL" clId="{C5885A14-731A-4DAD-98A1-DF37E12512D2}" dt="2024-10-11T03:01:26.453" v="0" actId="47"/>
        <pc:sldMkLst>
          <pc:docMk/>
          <pc:sldMk cId="669503856" sldId="274"/>
        </pc:sldMkLst>
      </pc:sldChg>
      <pc:sldChg chg="del">
        <pc:chgData name="Mohan, Man" userId="37104710-05df-4370-9d86-514a293a6e2e" providerId="ADAL" clId="{C5885A14-731A-4DAD-98A1-DF37E12512D2}" dt="2024-10-11T03:01:26.453" v="0" actId="47"/>
        <pc:sldMkLst>
          <pc:docMk/>
          <pc:sldMk cId="3635091487" sldId="275"/>
        </pc:sldMkLst>
      </pc:sldChg>
      <pc:sldChg chg="del">
        <pc:chgData name="Mohan, Man" userId="37104710-05df-4370-9d86-514a293a6e2e" providerId="ADAL" clId="{C5885A14-731A-4DAD-98A1-DF37E12512D2}" dt="2024-10-11T03:01:26.453" v="0" actId="47"/>
        <pc:sldMkLst>
          <pc:docMk/>
          <pc:sldMk cId="2458001602" sldId="281"/>
        </pc:sldMkLst>
      </pc:sldChg>
      <pc:sldChg chg="del">
        <pc:chgData name="Mohan, Man" userId="37104710-05df-4370-9d86-514a293a6e2e" providerId="ADAL" clId="{C5885A14-731A-4DAD-98A1-DF37E12512D2}" dt="2024-10-11T03:01:26.453" v="0" actId="47"/>
        <pc:sldMkLst>
          <pc:docMk/>
          <pc:sldMk cId="285705100" sldId="282"/>
        </pc:sldMkLst>
      </pc:sldChg>
      <pc:sldChg chg="del">
        <pc:chgData name="Mohan, Man" userId="37104710-05df-4370-9d86-514a293a6e2e" providerId="ADAL" clId="{C5885A14-731A-4DAD-98A1-DF37E12512D2}" dt="2024-10-11T03:01:26.453" v="0" actId="47"/>
        <pc:sldMkLst>
          <pc:docMk/>
          <pc:sldMk cId="1149221801" sldId="288"/>
        </pc:sldMkLst>
      </pc:sldChg>
      <pc:sldChg chg="del">
        <pc:chgData name="Mohan, Man" userId="37104710-05df-4370-9d86-514a293a6e2e" providerId="ADAL" clId="{C5885A14-731A-4DAD-98A1-DF37E12512D2}" dt="2024-10-11T03:01:26.453" v="0" actId="47"/>
        <pc:sldMkLst>
          <pc:docMk/>
          <pc:sldMk cId="1285376761" sldId="500"/>
        </pc:sldMkLst>
      </pc:sldChg>
      <pc:sldChg chg="del">
        <pc:chgData name="Mohan, Man" userId="37104710-05df-4370-9d86-514a293a6e2e" providerId="ADAL" clId="{C5885A14-731A-4DAD-98A1-DF37E12512D2}" dt="2024-10-11T03:01:26.453" v="0" actId="47"/>
        <pc:sldMkLst>
          <pc:docMk/>
          <pc:sldMk cId="3620413559" sldId="501"/>
        </pc:sldMkLst>
      </pc:sldChg>
      <pc:sldChg chg="del">
        <pc:chgData name="Mohan, Man" userId="37104710-05df-4370-9d86-514a293a6e2e" providerId="ADAL" clId="{C5885A14-731A-4DAD-98A1-DF37E12512D2}" dt="2024-10-11T03:01:26.453" v="0" actId="47"/>
        <pc:sldMkLst>
          <pc:docMk/>
          <pc:sldMk cId="4122175436" sldId="502"/>
        </pc:sldMkLst>
      </pc:sldChg>
      <pc:sldChg chg="del">
        <pc:chgData name="Mohan, Man" userId="37104710-05df-4370-9d86-514a293a6e2e" providerId="ADAL" clId="{C5885A14-731A-4DAD-98A1-DF37E12512D2}" dt="2024-10-11T03:01:26.453" v="0" actId="47"/>
        <pc:sldMkLst>
          <pc:docMk/>
          <pc:sldMk cId="1477486496" sldId="503"/>
        </pc:sldMkLst>
      </pc:sldChg>
      <pc:sldChg chg="del">
        <pc:chgData name="Mohan, Man" userId="37104710-05df-4370-9d86-514a293a6e2e" providerId="ADAL" clId="{C5885A14-731A-4DAD-98A1-DF37E12512D2}" dt="2024-10-11T03:01:26.453" v="0" actId="47"/>
        <pc:sldMkLst>
          <pc:docMk/>
          <pc:sldMk cId="2721794196" sldId="504"/>
        </pc:sldMkLst>
      </pc:sldChg>
      <pc:sldChg chg="del">
        <pc:chgData name="Mohan, Man" userId="37104710-05df-4370-9d86-514a293a6e2e" providerId="ADAL" clId="{C5885A14-731A-4DAD-98A1-DF37E12512D2}" dt="2024-10-11T03:01:26.453" v="0" actId="47"/>
        <pc:sldMkLst>
          <pc:docMk/>
          <pc:sldMk cId="4210385526" sldId="505"/>
        </pc:sldMkLst>
      </pc:sldChg>
      <pc:sldChg chg="del">
        <pc:chgData name="Mohan, Man" userId="37104710-05df-4370-9d86-514a293a6e2e" providerId="ADAL" clId="{C5885A14-731A-4DAD-98A1-DF37E12512D2}" dt="2024-10-11T03:01:26.453" v="0" actId="47"/>
        <pc:sldMkLst>
          <pc:docMk/>
          <pc:sldMk cId="1656193735" sldId="50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504583-7B5D-40B4-9C6F-03C96B52897B}" type="datetimeFigureOut">
              <a:rPr lang="zh-CN" altLang="en-US" smtClean="0"/>
              <a:t>2024/10/14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1F89A4-67EE-4C74-A11B-3F43D8EA81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49495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DBEA70D-3707-46A2-A485-AAE86DFEAE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C7700330-E2EA-4D07-9D93-6710457747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1351315-0B1E-43F9-9181-336A19B8D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60363D5-A7B9-4777-93AE-2F78C0E59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A5CC34B-092D-4C7A-ABA2-7552E9E89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6067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AAD26CF-1A19-45F2-B9DE-47DACDF40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606D00C-F753-487F-8B5C-1AE84AF893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6689296-4539-4176-8256-C61131A77D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22E0E34-1DD3-4652-86A3-272AD902A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4E8106D-F029-4780-9715-81C5A3FD3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438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6F712C04-2146-4D64-8941-528041968B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7675B9D-DC94-4AB1-ADC7-1BD6803BC2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54F9DBB-0DCF-49BD-A524-63B900121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636DF19-A71D-406E-83ED-36C474FFF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2EE3502-7F4C-40E8-9072-8D28BB2BF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7941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9A59159-B982-4394-B832-096011BD7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255ADB8-D7D1-4FA2-8B4D-5DAB5EC21C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0DE22A4-94EA-4DE4-A2F6-1DAA60B4D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8E490B2-C4E2-4EF1-BEEB-035A80420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1403662-B430-46BC-84C7-D808814BB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9642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7886453-A168-4680-9E8C-2D74DDE3F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D60B88F-6DCF-40CB-B65D-D2BA7229B5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DC47B9E-13A4-4FFB-98B3-5200E2BE2F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B615512-68D1-4687-A658-0DFE754D8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9D8E0FE-E8F3-4654-8656-476144260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9236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DF2729F-3944-4F03-8032-39F1881B0C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3580B50-8709-4DC7-931B-352534FAC2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6A69BC4-6C28-435C-BEC9-37327CD357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11C899A-4A23-4DC8-9263-3AC9662522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9F9BEAA-D690-4733-A7B5-CE9BC17AF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7251231-C7BD-4230-8B08-2A2F9FAB3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9666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7986141-A74D-4E71-AD24-48A53384D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117FE55-8D4B-4B3F-9FC0-400251B83D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1E5E27D-98DE-46D6-BF5D-57A3AAD70E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EA70CE71-2E40-46E3-B367-23C8A8B210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122EBE65-BAD6-4ED3-8E88-A0CA6FDBC6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643C7EFC-D303-40E7-B4A4-A2C6BFDD3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1B705BD2-8602-47E6-A9E6-4656F4AB8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9BB80679-178B-4860-852C-CFE1D4F7F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0763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39F88B0-9D19-4FF4-9AC7-77BACEDD47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5E367C5E-C6BC-400A-BB13-5D0E2F508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1A2583F3-DC24-4165-88D9-FF7F5600F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2576730E-E551-423C-BD86-5115AF82B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2812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6FD1F254-FC85-4D1C-AF6C-8DE072BD73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902D72B-1EEE-4861-8A8B-530642722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5538E7B-789C-49FA-805A-C1529D404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8202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C0470EA-7D03-4725-BA05-E7CE1E37B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F257138-28FB-406B-8438-46576CF45C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5810CDF-550A-47EC-BCFD-81389CE8B4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212A10F-B061-4FBD-ADDF-DD9DCCA9C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34E30AC-E221-4572-99C0-A2FE3705F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398A571-57FC-44B6-AA2A-D25267604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4928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9C7F52C-996E-4B46-9605-FFFFA8F3CE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F7F9AB88-D2AF-4315-87D0-C91C24BC19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CDF98DF-667B-425A-9325-7B86ECD841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F2C9590-6A3B-472D-89D3-D2D5DBCFFD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6FF7-876F-4EA9-BBAC-DF2E440F92E8}" type="datetimeFigureOut">
              <a:rPr lang="zh-CN" altLang="en-US" smtClean="0"/>
              <a:t>2024/10/14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77AF6B6-4A12-4C7A-8030-6C9BC894A5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4AD1C17-E2C4-4CFF-BB6E-AB9662D9D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6457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229A8FAC-FE6A-4130-A3C5-BA0800FDB4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ED9F49C-7723-4261-9EC6-BB0F23F8F7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D60EDE9-BE75-4900-AD13-3D691B6CE6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696FF7-876F-4EA9-BBAC-DF2E440F92E8}" type="datetimeFigureOut">
              <a:rPr lang="zh-CN" altLang="en-US" smtClean="0"/>
              <a:t>2024/10/14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8673029-6A76-4353-8913-376FE3904F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BE15938-83DD-4F7E-9CAC-EDDA39E143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EB121-6F02-423B-B10B-108D809B0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7483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image" Target="../media/image2.png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image" Target="../media/image1.png"/><Relationship Id="rId2" Type="http://schemas.openxmlformats.org/officeDocument/2006/relationships/tags" Target="../tags/tag2.xml"/><Relationship Id="rId16" Type="http://schemas.openxmlformats.org/officeDocument/2006/relationships/slideLayout" Target="../slideLayouts/slideLayout7.xml"/><Relationship Id="rId20" Type="http://schemas.openxmlformats.org/officeDocument/2006/relationships/image" Target="../media/image4.png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10" Type="http://schemas.openxmlformats.org/officeDocument/2006/relationships/tags" Target="../tags/tag10.xml"/><Relationship Id="rId19" Type="http://schemas.openxmlformats.org/officeDocument/2006/relationships/image" Target="../media/image3.png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23.xml"/><Relationship Id="rId13" Type="http://schemas.openxmlformats.org/officeDocument/2006/relationships/image" Target="../media/image5.png"/><Relationship Id="rId3" Type="http://schemas.openxmlformats.org/officeDocument/2006/relationships/tags" Target="../tags/tag18.xml"/><Relationship Id="rId7" Type="http://schemas.openxmlformats.org/officeDocument/2006/relationships/tags" Target="../tags/tag22.xml"/><Relationship Id="rId12" Type="http://schemas.openxmlformats.org/officeDocument/2006/relationships/slideLayout" Target="../slideLayouts/slideLayout7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tags" Target="../tags/tag21.xml"/><Relationship Id="rId11" Type="http://schemas.openxmlformats.org/officeDocument/2006/relationships/tags" Target="../tags/tag26.xml"/><Relationship Id="rId5" Type="http://schemas.openxmlformats.org/officeDocument/2006/relationships/tags" Target="../tags/tag20.xml"/><Relationship Id="rId10" Type="http://schemas.openxmlformats.org/officeDocument/2006/relationships/tags" Target="../tags/tag25.xml"/><Relationship Id="rId4" Type="http://schemas.openxmlformats.org/officeDocument/2006/relationships/tags" Target="../tags/tag19.xml"/><Relationship Id="rId9" Type="http://schemas.openxmlformats.org/officeDocument/2006/relationships/tags" Target="../tags/tag24.xml"/><Relationship Id="rId1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34.xml"/><Relationship Id="rId13" Type="http://schemas.openxmlformats.org/officeDocument/2006/relationships/image" Target="../media/image2.png"/><Relationship Id="rId3" Type="http://schemas.openxmlformats.org/officeDocument/2006/relationships/tags" Target="../tags/tag29.xml"/><Relationship Id="rId7" Type="http://schemas.openxmlformats.org/officeDocument/2006/relationships/tags" Target="../tags/tag33.xml"/><Relationship Id="rId12" Type="http://schemas.openxmlformats.org/officeDocument/2006/relationships/slideLayout" Target="../slideLayouts/slideLayout7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tags" Target="../tags/tag32.xml"/><Relationship Id="rId11" Type="http://schemas.openxmlformats.org/officeDocument/2006/relationships/tags" Target="../tags/tag37.xml"/><Relationship Id="rId5" Type="http://schemas.openxmlformats.org/officeDocument/2006/relationships/tags" Target="../tags/tag31.xml"/><Relationship Id="rId10" Type="http://schemas.openxmlformats.org/officeDocument/2006/relationships/tags" Target="../tags/tag36.xml"/><Relationship Id="rId4" Type="http://schemas.openxmlformats.org/officeDocument/2006/relationships/tags" Target="../tags/tag30.xml"/><Relationship Id="rId9" Type="http://schemas.openxmlformats.org/officeDocument/2006/relationships/tags" Target="../tags/tag3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45.xml"/><Relationship Id="rId3" Type="http://schemas.openxmlformats.org/officeDocument/2006/relationships/tags" Target="../tags/tag40.xml"/><Relationship Id="rId7" Type="http://schemas.openxmlformats.org/officeDocument/2006/relationships/tags" Target="../tags/tag44.xml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tags" Target="../tags/tag43.xml"/><Relationship Id="rId11" Type="http://schemas.openxmlformats.org/officeDocument/2006/relationships/image" Target="../media/image3.png"/><Relationship Id="rId5" Type="http://schemas.openxmlformats.org/officeDocument/2006/relationships/tags" Target="../tags/tag42.xml"/><Relationship Id="rId10" Type="http://schemas.openxmlformats.org/officeDocument/2006/relationships/slideLayout" Target="../slideLayouts/slideLayout7.xml"/><Relationship Id="rId4" Type="http://schemas.openxmlformats.org/officeDocument/2006/relationships/tags" Target="../tags/tag41.xml"/><Relationship Id="rId9" Type="http://schemas.openxmlformats.org/officeDocument/2006/relationships/tags" Target="../tags/tag4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49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6" Type="http://schemas.openxmlformats.org/officeDocument/2006/relationships/tags" Target="../tags/tag52.xml"/><Relationship Id="rId5" Type="http://schemas.openxmlformats.org/officeDocument/2006/relationships/tags" Target="../tags/tag51.xml"/><Relationship Id="rId4" Type="http://schemas.openxmlformats.org/officeDocument/2006/relationships/tags" Target="../tags/tag5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F2F2E79-8FA8-E0EE-6A20-9637F6FCC38C}"/>
              </a:ext>
            </a:extLst>
          </p:cNvPr>
          <p:cNvGrpSpPr/>
          <p:nvPr/>
        </p:nvGrpSpPr>
        <p:grpSpPr>
          <a:xfrm>
            <a:off x="279903" y="917352"/>
            <a:ext cx="6443975" cy="3466155"/>
            <a:chOff x="2377941" y="1789863"/>
            <a:chExt cx="6443975" cy="3466155"/>
          </a:xfrm>
        </p:grpSpPr>
        <p:pic>
          <p:nvPicPr>
            <p:cNvPr id="3" name="图片 4">
              <a:extLst>
                <a:ext uri="{FF2B5EF4-FFF2-40B4-BE49-F238E27FC236}">
                  <a16:creationId xmlns:a16="http://schemas.microsoft.com/office/drawing/2014/main" id="{E6E30440-B03B-56FA-C83B-869A99A46296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 rotWithShape="1">
            <a:blip r:embed="rId17"/>
            <a:srcRect l="15076" t="34707" b="46411"/>
            <a:stretch/>
          </p:blipFill>
          <p:spPr>
            <a:xfrm>
              <a:off x="4358693" y="2995589"/>
              <a:ext cx="3814225" cy="65310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</p:pic>
        <p:sp>
          <p:nvSpPr>
            <p:cNvPr id="4" name="文本框 6">
              <a:extLst>
                <a:ext uri="{FF2B5EF4-FFF2-40B4-BE49-F238E27FC236}">
                  <a16:creationId xmlns:a16="http://schemas.microsoft.com/office/drawing/2014/main" id="{7AFFFA63-7680-9111-C356-2F9313430BE0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2377941" y="2343880"/>
              <a:ext cx="6443975" cy="6258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800"/>
                </a:spcAft>
              </a:pPr>
              <a:r>
                <a:rPr lang="zh-CN" alt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Vector  </a:t>
              </a: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                              </a:t>
              </a:r>
              <a:r>
                <a:rPr lang="zh-CN" alt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 +      </a:t>
              </a: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      </a:t>
              </a:r>
              <a:r>
                <a:rPr lang="zh-CN" alt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           +       </a:t>
              </a: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zh-CN" alt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  </a:t>
              </a: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zh-CN" alt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           +      </a:t>
              </a: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     </a:t>
              </a:r>
              <a:r>
                <a:rPr lang="zh-CN" alt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</a:p>
            <a:p>
              <a:pPr>
                <a:spcAft>
                  <a:spcPts val="800"/>
                </a:spcAft>
              </a:pPr>
              <a:r>
                <a:rPr lang="zh-CN" alt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HA3-TSC1/Flag-TSC2      </a:t>
              </a: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zh-CN" alt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 -      </a:t>
              </a: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      </a:t>
              </a:r>
              <a:r>
                <a:rPr lang="zh-CN" alt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+           -       </a:t>
              </a: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  </a:t>
              </a:r>
              <a:r>
                <a:rPr lang="zh-CN" alt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  +       </a:t>
              </a: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  </a:t>
              </a:r>
              <a:r>
                <a:rPr lang="zh-CN" alt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  -           </a:t>
              </a: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</a:p>
          </p:txBody>
        </p:sp>
        <p:cxnSp>
          <p:nvCxnSpPr>
            <p:cNvPr id="5" name="直接连接符 7">
              <a:extLst>
                <a:ext uri="{FF2B5EF4-FFF2-40B4-BE49-F238E27FC236}">
                  <a16:creationId xmlns:a16="http://schemas.microsoft.com/office/drawing/2014/main" id="{1C48A117-A015-32C8-83DD-BD02979B023E}"/>
                </a:ext>
              </a:extLst>
            </p:cNvPr>
            <p:cNvCxnSpPr/>
            <p:nvPr>
              <p:custDataLst>
                <p:tags r:id="rId3"/>
              </p:custDataLst>
            </p:nvPr>
          </p:nvCxnSpPr>
          <p:spPr>
            <a:xfrm flipV="1">
              <a:off x="4594805" y="2321655"/>
              <a:ext cx="968375" cy="1270"/>
            </a:xfrm>
            <a:prstGeom prst="line">
              <a:avLst/>
            </a:prstGeom>
            <a:ln w="12700" cmpd="sng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6" name="文本框 8">
              <a:extLst>
                <a:ext uri="{FF2B5EF4-FFF2-40B4-BE49-F238E27FC236}">
                  <a16:creationId xmlns:a16="http://schemas.microsoft.com/office/drawing/2014/main" id="{3BFC28DD-895E-B5A1-36C1-0F84C13D9587}"/>
                </a:ext>
              </a:extLst>
            </p:cNvPr>
            <p:cNvSpPr txBox="1"/>
            <p:nvPr>
              <p:custDataLst>
                <p:tags r:id="rId4"/>
              </p:custDataLst>
            </p:nvPr>
          </p:nvSpPr>
          <p:spPr>
            <a:xfrm>
              <a:off x="4733870" y="1993995"/>
              <a:ext cx="6902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>
                  <a:latin typeface="Arial" panose="020B0604020202020204" pitchFamily="34" charset="0"/>
                  <a:cs typeface="Arial" panose="020B0604020202020204" pitchFamily="34" charset="0"/>
                </a:rPr>
                <a:t>Input</a:t>
              </a:r>
            </a:p>
          </p:txBody>
        </p:sp>
        <p:cxnSp>
          <p:nvCxnSpPr>
            <p:cNvPr id="7" name="直接连接符 9">
              <a:extLst>
                <a:ext uri="{FF2B5EF4-FFF2-40B4-BE49-F238E27FC236}">
                  <a16:creationId xmlns:a16="http://schemas.microsoft.com/office/drawing/2014/main" id="{4213F514-3CA9-5B0A-881E-4E34E32EFF93}"/>
                </a:ext>
              </a:extLst>
            </p:cNvPr>
            <p:cNvCxnSpPr/>
            <p:nvPr>
              <p:custDataLst>
                <p:tags r:id="rId5"/>
              </p:custDataLst>
            </p:nvPr>
          </p:nvCxnSpPr>
          <p:spPr>
            <a:xfrm flipV="1">
              <a:off x="5852740" y="2326735"/>
              <a:ext cx="968375" cy="1270"/>
            </a:xfrm>
            <a:prstGeom prst="line">
              <a:avLst/>
            </a:prstGeom>
            <a:ln w="12700" cmpd="sng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8" name="文本框 10">
              <a:extLst>
                <a:ext uri="{FF2B5EF4-FFF2-40B4-BE49-F238E27FC236}">
                  <a16:creationId xmlns:a16="http://schemas.microsoft.com/office/drawing/2014/main" id="{30752F35-907C-35AF-44F8-C7D84637818E}"/>
                </a:ext>
              </a:extLst>
            </p:cNvPr>
            <p:cNvSpPr txBox="1"/>
            <p:nvPr>
              <p:custDataLst>
                <p:tags r:id="rId6"/>
              </p:custDataLst>
            </p:nvPr>
          </p:nvSpPr>
          <p:spPr>
            <a:xfrm>
              <a:off x="5613980" y="1789863"/>
              <a:ext cx="144589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Protein A Bead-IP</a:t>
              </a:r>
            </a:p>
          </p:txBody>
        </p:sp>
        <p:cxnSp>
          <p:nvCxnSpPr>
            <p:cNvPr id="9" name="直接连接符 11">
              <a:extLst>
                <a:ext uri="{FF2B5EF4-FFF2-40B4-BE49-F238E27FC236}">
                  <a16:creationId xmlns:a16="http://schemas.microsoft.com/office/drawing/2014/main" id="{BAF137E2-8B64-2D4D-F623-85CC46ADCA48}"/>
                </a:ext>
              </a:extLst>
            </p:cNvPr>
            <p:cNvCxnSpPr/>
            <p:nvPr>
              <p:custDataLst>
                <p:tags r:id="rId7"/>
              </p:custDataLst>
            </p:nvPr>
          </p:nvCxnSpPr>
          <p:spPr>
            <a:xfrm flipV="1">
              <a:off x="7110675" y="2323560"/>
              <a:ext cx="968375" cy="1270"/>
            </a:xfrm>
            <a:prstGeom prst="line">
              <a:avLst/>
            </a:prstGeom>
            <a:ln w="12700" cmpd="sng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10" name="文本框 12">
              <a:extLst>
                <a:ext uri="{FF2B5EF4-FFF2-40B4-BE49-F238E27FC236}">
                  <a16:creationId xmlns:a16="http://schemas.microsoft.com/office/drawing/2014/main" id="{2A45C0CC-5E9A-9B63-FA26-7A35E6E1917D}"/>
                </a:ext>
              </a:extLst>
            </p:cNvPr>
            <p:cNvSpPr txBox="1"/>
            <p:nvPr>
              <p:custDataLst>
                <p:tags r:id="rId8"/>
              </p:custDataLst>
            </p:nvPr>
          </p:nvSpPr>
          <p:spPr>
            <a:xfrm>
              <a:off x="6884427" y="1789863"/>
              <a:ext cx="151694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HA + Flag Bead-IP</a:t>
              </a:r>
            </a:p>
          </p:txBody>
        </p:sp>
        <p:pic>
          <p:nvPicPr>
            <p:cNvPr id="11" name="图片 1">
              <a:extLst>
                <a:ext uri="{FF2B5EF4-FFF2-40B4-BE49-F238E27FC236}">
                  <a16:creationId xmlns:a16="http://schemas.microsoft.com/office/drawing/2014/main" id="{0E9615E9-1F79-D49F-A737-F1A695DE7799}"/>
                </a:ext>
              </a:extLst>
            </p:cNvPr>
            <p:cNvPicPr>
              <a:picLocks noChangeAspect="1" noChangeArrowheads="1"/>
            </p:cNvPicPr>
            <p:nvPr>
              <p:custDataLst>
                <p:tags r:id="rId9"/>
              </p:custDataLst>
            </p:nvPr>
          </p:nvPicPr>
          <p:blipFill rotWithShape="1"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167" t="15509" b="74066"/>
            <a:stretch/>
          </p:blipFill>
          <p:spPr bwMode="auto">
            <a:xfrm>
              <a:off x="4358693" y="3726525"/>
              <a:ext cx="3813048" cy="362033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图片 3">
              <a:extLst>
                <a:ext uri="{FF2B5EF4-FFF2-40B4-BE49-F238E27FC236}">
                  <a16:creationId xmlns:a16="http://schemas.microsoft.com/office/drawing/2014/main" id="{57BD8B43-34C2-E791-F102-7039FE4C6D62}"/>
                </a:ext>
              </a:extLst>
            </p:cNvPr>
            <p:cNvPicPr>
              <a:picLocks noChangeAspect="1" noChangeArrowheads="1"/>
            </p:cNvPicPr>
            <p:nvPr>
              <p:custDataLst>
                <p:tags r:id="rId10"/>
              </p:custDataLst>
            </p:nvPr>
          </p:nvPicPr>
          <p:blipFill rotWithShape="1"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620" t="2231" b="83543"/>
            <a:stretch/>
          </p:blipFill>
          <p:spPr bwMode="auto">
            <a:xfrm>
              <a:off x="4358693" y="4166390"/>
              <a:ext cx="3813048" cy="53325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图片 6">
              <a:extLst>
                <a:ext uri="{FF2B5EF4-FFF2-40B4-BE49-F238E27FC236}">
                  <a16:creationId xmlns:a16="http://schemas.microsoft.com/office/drawing/2014/main" id="{12022B89-A6D9-9018-7D27-508DE578EB44}"/>
                </a:ext>
              </a:extLst>
            </p:cNvPr>
            <p:cNvPicPr>
              <a:picLocks noChangeAspect="1" noChangeArrowheads="1"/>
            </p:cNvPicPr>
            <p:nvPr>
              <p:custDataLst>
                <p:tags r:id="rId11"/>
              </p:custDataLst>
            </p:nvPr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16" t="69214" r="1743" b="14644"/>
            <a:stretch/>
          </p:blipFill>
          <p:spPr bwMode="auto">
            <a:xfrm>
              <a:off x="4358693" y="4777476"/>
              <a:ext cx="1132796" cy="47854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文本框 6">
              <a:extLst>
                <a:ext uri="{FF2B5EF4-FFF2-40B4-BE49-F238E27FC236}">
                  <a16:creationId xmlns:a16="http://schemas.microsoft.com/office/drawing/2014/main" id="{E8BF0F24-DF39-78DE-02F0-52C435E576A3}"/>
                </a:ext>
              </a:extLst>
            </p:cNvPr>
            <p:cNvSpPr txBox="1"/>
            <p:nvPr>
              <p:custDataLst>
                <p:tags r:id="rId12"/>
              </p:custDataLst>
            </p:nvPr>
          </p:nvSpPr>
          <p:spPr>
            <a:xfrm>
              <a:off x="3079670" y="3217526"/>
              <a:ext cx="153164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α</a:t>
              </a: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 DYRK1A</a:t>
              </a:r>
            </a:p>
          </p:txBody>
        </p:sp>
        <p:sp>
          <p:nvSpPr>
            <p:cNvPr id="15" name="文本框 6">
              <a:extLst>
                <a:ext uri="{FF2B5EF4-FFF2-40B4-BE49-F238E27FC236}">
                  <a16:creationId xmlns:a16="http://schemas.microsoft.com/office/drawing/2014/main" id="{9A8FEC5B-133A-1809-275E-6345DC9F3F70}"/>
                </a:ext>
              </a:extLst>
            </p:cNvPr>
            <p:cNvSpPr txBox="1"/>
            <p:nvPr>
              <p:custDataLst>
                <p:tags r:id="rId13"/>
              </p:custDataLst>
            </p:nvPr>
          </p:nvSpPr>
          <p:spPr>
            <a:xfrm>
              <a:off x="3079670" y="3775283"/>
              <a:ext cx="153164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α</a:t>
              </a: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 HA (TSC1)</a:t>
              </a:r>
            </a:p>
          </p:txBody>
        </p:sp>
        <p:sp>
          <p:nvSpPr>
            <p:cNvPr id="16" name="文本框 6">
              <a:extLst>
                <a:ext uri="{FF2B5EF4-FFF2-40B4-BE49-F238E27FC236}">
                  <a16:creationId xmlns:a16="http://schemas.microsoft.com/office/drawing/2014/main" id="{E3138095-E12A-B5D7-7F18-73924A4E2B78}"/>
                </a:ext>
              </a:extLst>
            </p:cNvPr>
            <p:cNvSpPr txBox="1"/>
            <p:nvPr>
              <p:custDataLst>
                <p:tags r:id="rId14"/>
              </p:custDataLst>
            </p:nvPr>
          </p:nvSpPr>
          <p:spPr>
            <a:xfrm>
              <a:off x="3079670" y="4333033"/>
              <a:ext cx="153164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α</a:t>
              </a: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 Flag (TSC2)</a:t>
              </a:r>
            </a:p>
          </p:txBody>
        </p:sp>
        <p:sp>
          <p:nvSpPr>
            <p:cNvPr id="17" name="文本框 6">
              <a:extLst>
                <a:ext uri="{FF2B5EF4-FFF2-40B4-BE49-F238E27FC236}">
                  <a16:creationId xmlns:a16="http://schemas.microsoft.com/office/drawing/2014/main" id="{3084F255-1813-5762-A641-9C15B6012B05}"/>
                </a:ext>
              </a:extLst>
            </p:cNvPr>
            <p:cNvSpPr txBox="1"/>
            <p:nvPr>
              <p:custDataLst>
                <p:tags r:id="rId15"/>
              </p:custDataLst>
            </p:nvPr>
          </p:nvSpPr>
          <p:spPr>
            <a:xfrm>
              <a:off x="3079670" y="4890779"/>
              <a:ext cx="153164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α</a:t>
              </a: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 Actin</a:t>
              </a:r>
            </a:p>
          </p:txBody>
        </p:sp>
      </p:grpSp>
      <p:sp>
        <p:nvSpPr>
          <p:cNvPr id="18" name="文本框 4">
            <a:extLst>
              <a:ext uri="{FF2B5EF4-FFF2-40B4-BE49-F238E27FC236}">
                <a16:creationId xmlns:a16="http://schemas.microsoft.com/office/drawing/2014/main" id="{4088BB4B-AF07-81F9-FC62-EFA5D9108A34}"/>
              </a:ext>
            </a:extLst>
          </p:cNvPr>
          <p:cNvSpPr txBox="1"/>
          <p:nvPr/>
        </p:nvSpPr>
        <p:spPr>
          <a:xfrm>
            <a:off x="279903" y="329117"/>
            <a:ext cx="47163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Figure 2-figure supplement 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509628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3">
            <a:extLst>
              <a:ext uri="{FF2B5EF4-FFF2-40B4-BE49-F238E27FC236}">
                <a16:creationId xmlns:a16="http://schemas.microsoft.com/office/drawing/2014/main" id="{060495A6-C4A0-EEE5-4812-612FC834AFE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2939838" y="1685925"/>
            <a:ext cx="4667250" cy="3486150"/>
          </a:xfrm>
          <a:prstGeom prst="rect">
            <a:avLst/>
          </a:prstGeom>
        </p:spPr>
      </p:pic>
      <p:sp>
        <p:nvSpPr>
          <p:cNvPr id="3" name="文本框 6">
            <a:extLst>
              <a:ext uri="{FF2B5EF4-FFF2-40B4-BE49-F238E27FC236}">
                <a16:creationId xmlns:a16="http://schemas.microsoft.com/office/drawing/2014/main" id="{A2B0674B-CFC3-80F5-8994-BB87377C5C3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056553" y="1170305"/>
            <a:ext cx="58940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Aptos" panose="020B0004020202020204" pitchFamily="34" charset="0"/>
              </a:rPr>
              <a:t>Vector  </a:t>
            </a:r>
            <a:r>
              <a:rPr lang="en-US" altLang="zh-CN" sz="1400" dirty="0">
                <a:latin typeface="Aptos" panose="020B0004020202020204" pitchFamily="34" charset="0"/>
              </a:rPr>
              <a:t>                                   </a:t>
            </a:r>
            <a:r>
              <a:rPr lang="zh-CN" altLang="en-US" sz="1400" dirty="0">
                <a:latin typeface="Aptos" panose="020B0004020202020204" pitchFamily="34" charset="0"/>
              </a:rPr>
              <a:t> +          </a:t>
            </a:r>
            <a:r>
              <a:rPr lang="en-US" altLang="zh-CN" sz="1400" dirty="0">
                <a:latin typeface="Aptos" panose="020B0004020202020204" pitchFamily="34" charset="0"/>
              </a:rPr>
              <a:t>      </a:t>
            </a:r>
            <a:r>
              <a:rPr lang="zh-CN" altLang="en-US" sz="1400" dirty="0">
                <a:latin typeface="Aptos" panose="020B0004020202020204" pitchFamily="34" charset="0"/>
              </a:rPr>
              <a:t>-             </a:t>
            </a:r>
            <a:r>
              <a:rPr lang="en-US" altLang="zh-CN" sz="1400" dirty="0">
                <a:latin typeface="Aptos" panose="020B0004020202020204" pitchFamily="34" charset="0"/>
              </a:rPr>
              <a:t> </a:t>
            </a:r>
            <a:r>
              <a:rPr lang="zh-CN" altLang="en-US" sz="1400" dirty="0">
                <a:latin typeface="Aptos" panose="020B0004020202020204" pitchFamily="34" charset="0"/>
              </a:rPr>
              <a:t>+          </a:t>
            </a:r>
            <a:r>
              <a:rPr lang="en-US" altLang="zh-CN" sz="1400" dirty="0">
                <a:latin typeface="Aptos" panose="020B0004020202020204" pitchFamily="34" charset="0"/>
              </a:rPr>
              <a:t> </a:t>
            </a:r>
            <a:r>
              <a:rPr lang="zh-CN" altLang="en-US" sz="1400" dirty="0">
                <a:latin typeface="Aptos" panose="020B0004020202020204" pitchFamily="34" charset="0"/>
              </a:rPr>
              <a:t>  </a:t>
            </a:r>
            <a:r>
              <a:rPr lang="en-US" altLang="zh-CN" sz="1400" dirty="0">
                <a:latin typeface="Aptos" panose="020B0004020202020204" pitchFamily="34" charset="0"/>
              </a:rPr>
              <a:t> </a:t>
            </a:r>
            <a:r>
              <a:rPr lang="zh-CN" altLang="en-US" sz="1400" dirty="0">
                <a:latin typeface="Aptos" panose="020B0004020202020204" pitchFamily="34" charset="0"/>
              </a:rPr>
              <a:t>-             +         </a:t>
            </a:r>
            <a:r>
              <a:rPr lang="en-US" altLang="zh-CN" sz="1400" dirty="0">
                <a:latin typeface="Aptos" panose="020B0004020202020204" pitchFamily="34" charset="0"/>
              </a:rPr>
              <a:t>       </a:t>
            </a:r>
            <a:r>
              <a:rPr lang="zh-CN" altLang="en-US" sz="1400" dirty="0">
                <a:latin typeface="Aptos" panose="020B0004020202020204" pitchFamily="34" charset="0"/>
              </a:rPr>
              <a:t>-</a:t>
            </a:r>
          </a:p>
          <a:p>
            <a:r>
              <a:rPr lang="zh-CN" altLang="en-US" sz="1400" dirty="0">
                <a:latin typeface="Aptos" panose="020B0004020202020204" pitchFamily="34" charset="0"/>
              </a:rPr>
              <a:t>HA3-TSC1/Flag-TSC2      </a:t>
            </a:r>
            <a:r>
              <a:rPr lang="en-US" altLang="zh-CN" sz="1400" dirty="0">
                <a:latin typeface="Aptos" panose="020B0004020202020204" pitchFamily="34" charset="0"/>
              </a:rPr>
              <a:t> </a:t>
            </a:r>
            <a:r>
              <a:rPr lang="zh-CN" altLang="en-US" sz="1400" dirty="0">
                <a:latin typeface="Aptos" panose="020B0004020202020204" pitchFamily="34" charset="0"/>
              </a:rPr>
              <a:t> -          </a:t>
            </a:r>
            <a:r>
              <a:rPr lang="en-US" altLang="zh-CN" sz="1400" dirty="0">
                <a:latin typeface="Aptos" panose="020B0004020202020204" pitchFamily="34" charset="0"/>
              </a:rPr>
              <a:t>      </a:t>
            </a:r>
            <a:r>
              <a:rPr lang="zh-CN" altLang="en-US" sz="1400" dirty="0">
                <a:latin typeface="Aptos" panose="020B0004020202020204" pitchFamily="34" charset="0"/>
              </a:rPr>
              <a:t>+            </a:t>
            </a:r>
            <a:r>
              <a:rPr lang="en-US" altLang="zh-CN" sz="1400" dirty="0">
                <a:latin typeface="Aptos" panose="020B0004020202020204" pitchFamily="34" charset="0"/>
              </a:rPr>
              <a:t> </a:t>
            </a:r>
            <a:r>
              <a:rPr lang="zh-CN" altLang="en-US" sz="1400" dirty="0">
                <a:latin typeface="Aptos" panose="020B0004020202020204" pitchFamily="34" charset="0"/>
              </a:rPr>
              <a:t> -          </a:t>
            </a:r>
            <a:r>
              <a:rPr lang="en-US" altLang="zh-CN" sz="1400" dirty="0">
                <a:latin typeface="Aptos" panose="020B0004020202020204" pitchFamily="34" charset="0"/>
              </a:rPr>
              <a:t>  </a:t>
            </a:r>
            <a:r>
              <a:rPr lang="zh-CN" altLang="en-US" sz="1400" dirty="0">
                <a:latin typeface="Aptos" panose="020B0004020202020204" pitchFamily="34" charset="0"/>
              </a:rPr>
              <a:t>  +          </a:t>
            </a:r>
            <a:r>
              <a:rPr lang="en-US" altLang="zh-CN" sz="1400" dirty="0">
                <a:latin typeface="Aptos" panose="020B0004020202020204" pitchFamily="34" charset="0"/>
              </a:rPr>
              <a:t>  </a:t>
            </a:r>
            <a:r>
              <a:rPr lang="zh-CN" altLang="en-US" sz="1400" dirty="0">
                <a:latin typeface="Aptos" panose="020B0004020202020204" pitchFamily="34" charset="0"/>
              </a:rPr>
              <a:t>  -   </a:t>
            </a:r>
            <a:r>
              <a:rPr lang="zh-CN" altLang="en-US" dirty="0">
                <a:latin typeface="Aptos" panose="020B0004020202020204" pitchFamily="34" charset="0"/>
              </a:rPr>
              <a:t>       </a:t>
            </a:r>
            <a:r>
              <a:rPr lang="en-US" altLang="zh-CN" dirty="0">
                <a:latin typeface="Aptos" panose="020B0004020202020204" pitchFamily="34" charset="0"/>
              </a:rPr>
              <a:t> </a:t>
            </a:r>
            <a:r>
              <a:rPr lang="zh-CN" altLang="en-US" dirty="0">
                <a:latin typeface="Aptos" panose="020B0004020202020204" pitchFamily="34" charset="0"/>
              </a:rPr>
              <a:t> </a:t>
            </a:r>
            <a:r>
              <a:rPr lang="en-US" altLang="zh-CN" dirty="0">
                <a:latin typeface="Aptos" panose="020B0004020202020204" pitchFamily="34" charset="0"/>
              </a:rPr>
              <a:t>+</a:t>
            </a:r>
          </a:p>
        </p:txBody>
      </p:sp>
      <p:cxnSp>
        <p:nvCxnSpPr>
          <p:cNvPr id="4" name="直接连接符 7">
            <a:extLst>
              <a:ext uri="{FF2B5EF4-FFF2-40B4-BE49-F238E27FC236}">
                <a16:creationId xmlns:a16="http://schemas.microsoft.com/office/drawing/2014/main" id="{C6FD7194-335E-D6C9-AFD3-B17C90338FBE}"/>
              </a:ext>
            </a:extLst>
          </p:cNvPr>
          <p:cNvCxnSpPr/>
          <p:nvPr>
            <p:custDataLst>
              <p:tags r:id="rId3"/>
            </p:custDataLst>
          </p:nvPr>
        </p:nvCxnSpPr>
        <p:spPr>
          <a:xfrm flipV="1">
            <a:off x="3915198" y="1148080"/>
            <a:ext cx="968375" cy="1270"/>
          </a:xfrm>
          <a:prstGeom prst="line">
            <a:avLst/>
          </a:prstGeom>
          <a:ln w="12700" cmpd="sng">
            <a:solidFill>
              <a:schemeClr val="tx1"/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5" name="文本框 8">
            <a:extLst>
              <a:ext uri="{FF2B5EF4-FFF2-40B4-BE49-F238E27FC236}">
                <a16:creationId xmlns:a16="http://schemas.microsoft.com/office/drawing/2014/main" id="{38CC79EE-A97F-086A-684D-C251041B1DA3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4054263" y="820420"/>
            <a:ext cx="69024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latin typeface="Aptos" panose="020B0004020202020204" pitchFamily="34" charset="0"/>
              </a:rPr>
              <a:t>Input</a:t>
            </a:r>
          </a:p>
        </p:txBody>
      </p:sp>
      <p:cxnSp>
        <p:nvCxnSpPr>
          <p:cNvPr id="6" name="直接连接符 9">
            <a:extLst>
              <a:ext uri="{FF2B5EF4-FFF2-40B4-BE49-F238E27FC236}">
                <a16:creationId xmlns:a16="http://schemas.microsoft.com/office/drawing/2014/main" id="{7EBF1500-A32C-1A2E-7C0D-B1AD73FFD208}"/>
              </a:ext>
            </a:extLst>
          </p:cNvPr>
          <p:cNvCxnSpPr/>
          <p:nvPr>
            <p:custDataLst>
              <p:tags r:id="rId5"/>
            </p:custDataLst>
          </p:nvPr>
        </p:nvCxnSpPr>
        <p:spPr>
          <a:xfrm flipV="1">
            <a:off x="5173133" y="1153160"/>
            <a:ext cx="968375" cy="1270"/>
          </a:xfrm>
          <a:prstGeom prst="line">
            <a:avLst/>
          </a:prstGeom>
          <a:ln w="12700" cmpd="sng">
            <a:solidFill>
              <a:schemeClr val="tx1"/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7" name="文本框 10">
            <a:extLst>
              <a:ext uri="{FF2B5EF4-FFF2-40B4-BE49-F238E27FC236}">
                <a16:creationId xmlns:a16="http://schemas.microsoft.com/office/drawing/2014/main" id="{1D14D873-EBE0-FFAC-43A9-2D3C9A9A668C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5137571" y="709084"/>
            <a:ext cx="14458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err="1">
                <a:latin typeface="Aptos" panose="020B0004020202020204" pitchFamily="34" charset="0"/>
              </a:rPr>
              <a:t>rProtein</a:t>
            </a:r>
            <a:r>
              <a:rPr lang="en-US" altLang="zh-CN" sz="1400" dirty="0">
                <a:latin typeface="Aptos" panose="020B0004020202020204" pitchFamily="34" charset="0"/>
              </a:rPr>
              <a:t> A Beads</a:t>
            </a:r>
          </a:p>
        </p:txBody>
      </p:sp>
      <p:cxnSp>
        <p:nvCxnSpPr>
          <p:cNvPr id="8" name="直接连接符 11">
            <a:extLst>
              <a:ext uri="{FF2B5EF4-FFF2-40B4-BE49-F238E27FC236}">
                <a16:creationId xmlns:a16="http://schemas.microsoft.com/office/drawing/2014/main" id="{51B5C2E4-C287-83BD-BA69-D34E590E93AC}"/>
              </a:ext>
            </a:extLst>
          </p:cNvPr>
          <p:cNvCxnSpPr/>
          <p:nvPr>
            <p:custDataLst>
              <p:tags r:id="rId7"/>
            </p:custDataLst>
          </p:nvPr>
        </p:nvCxnSpPr>
        <p:spPr>
          <a:xfrm flipV="1">
            <a:off x="6431068" y="1149985"/>
            <a:ext cx="968375" cy="1270"/>
          </a:xfrm>
          <a:prstGeom prst="line">
            <a:avLst/>
          </a:prstGeom>
          <a:ln w="12700" cmpd="sng">
            <a:solidFill>
              <a:schemeClr val="tx1"/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9" name="文本框 12">
            <a:extLst>
              <a:ext uri="{FF2B5EF4-FFF2-40B4-BE49-F238E27FC236}">
                <a16:creationId xmlns:a16="http://schemas.microsoft.com/office/drawing/2014/main" id="{6B2251FC-C8BD-EA60-B6C9-508645F6CD02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6380268" y="671831"/>
            <a:ext cx="13703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Aptos" panose="020B0004020202020204" pitchFamily="34" charset="0"/>
              </a:rPr>
              <a:t>HA + Flag Beads</a:t>
            </a:r>
          </a:p>
        </p:txBody>
      </p:sp>
      <p:sp>
        <p:nvSpPr>
          <p:cNvPr id="10" name="文本框 14">
            <a:extLst>
              <a:ext uri="{FF2B5EF4-FFF2-40B4-BE49-F238E27FC236}">
                <a16:creationId xmlns:a16="http://schemas.microsoft.com/office/drawing/2014/main" id="{28BCF4E3-E2AA-0744-FE1C-0B29744BDBB6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2460413" y="3218180"/>
            <a:ext cx="5372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>
                <a:latin typeface="Aptos" panose="020B0004020202020204" pitchFamily="34" charset="0"/>
              </a:rPr>
              <a:t>75KDa</a:t>
            </a:r>
          </a:p>
        </p:txBody>
      </p:sp>
      <p:sp>
        <p:nvSpPr>
          <p:cNvPr id="11" name="文本框 15">
            <a:extLst>
              <a:ext uri="{FF2B5EF4-FFF2-40B4-BE49-F238E27FC236}">
                <a16:creationId xmlns:a16="http://schemas.microsoft.com/office/drawing/2014/main" id="{6AB06316-CAD7-9164-5F5F-A12743D37B72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2460413" y="2858135"/>
            <a:ext cx="62547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>
                <a:latin typeface="Aptos" panose="020B0004020202020204" pitchFamily="34" charset="0"/>
              </a:rPr>
              <a:t>100KDa</a:t>
            </a:r>
          </a:p>
        </p:txBody>
      </p:sp>
      <p:sp>
        <p:nvSpPr>
          <p:cNvPr id="12" name="文本框 36">
            <a:extLst>
              <a:ext uri="{FF2B5EF4-FFF2-40B4-BE49-F238E27FC236}">
                <a16:creationId xmlns:a16="http://schemas.microsoft.com/office/drawing/2014/main" id="{D3E42C0F-EB24-B3DA-E734-018FA250BC95}"/>
              </a:ext>
            </a:extLst>
          </p:cNvPr>
          <p:cNvSpPr txBox="1"/>
          <p:nvPr/>
        </p:nvSpPr>
        <p:spPr>
          <a:xfrm>
            <a:off x="7750597" y="2980690"/>
            <a:ext cx="17151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dirty="0"/>
              <a:t>α-DYRK1A</a:t>
            </a:r>
            <a:endParaRPr lang="zh-CN" altLang="en-US" b="1" dirty="0"/>
          </a:p>
        </p:txBody>
      </p:sp>
      <p:pic>
        <p:nvPicPr>
          <p:cNvPr id="13" name="图片 4">
            <a:extLst>
              <a:ext uri="{FF2B5EF4-FFF2-40B4-BE49-F238E27FC236}">
                <a16:creationId xmlns:a16="http://schemas.microsoft.com/office/drawing/2014/main" id="{A0A139ED-037A-CB88-4191-CC87FCFD3E83}"/>
              </a:ext>
            </a:extLst>
          </p:cNvPr>
          <p:cNvPicPr>
            <a:picLocks noChangeAspect="1"/>
          </p:cNvPicPr>
          <p:nvPr>
            <p:custDataLst>
              <p:tags r:id="rId11"/>
            </p:custDataLst>
          </p:nvPr>
        </p:nvPicPr>
        <p:blipFill rotWithShape="1">
          <a:blip r:embed="rId14"/>
          <a:srcRect l="15076" t="34707" b="46411"/>
          <a:stretch/>
        </p:blipFill>
        <p:spPr>
          <a:xfrm>
            <a:off x="3750207" y="5336397"/>
            <a:ext cx="3814225" cy="65310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1784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5B451D8B-40AE-3D10-3F6B-B4558325692C}"/>
              </a:ext>
            </a:extLst>
          </p:cNvPr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67" t="15509" b="74066"/>
          <a:stretch/>
        </p:blipFill>
        <p:spPr bwMode="auto">
          <a:xfrm>
            <a:off x="2789852" y="5580282"/>
            <a:ext cx="3148383" cy="29892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文本框 6">
            <a:extLst>
              <a:ext uri="{FF2B5EF4-FFF2-40B4-BE49-F238E27FC236}">
                <a16:creationId xmlns:a16="http://schemas.microsoft.com/office/drawing/2014/main" id="{E7E54952-D5A3-06BF-EEF3-C3B9C161A230}"/>
              </a:ext>
            </a:extLst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831249" y="1511786"/>
            <a:ext cx="4995862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700" dirty="0">
                <a:latin typeface="Aptos" panose="020B0004020202020204" pitchFamily="34" charset="0"/>
              </a:rPr>
              <a:t>Vector  </a:t>
            </a:r>
            <a:r>
              <a:rPr lang="en-US" altLang="zh-CN" sz="1700" dirty="0">
                <a:latin typeface="Aptos" panose="020B0004020202020204" pitchFamily="34" charset="0"/>
              </a:rPr>
              <a:t>                    </a:t>
            </a:r>
            <a:r>
              <a:rPr lang="zh-CN" altLang="en-US" sz="1700" dirty="0">
                <a:latin typeface="Aptos" panose="020B0004020202020204" pitchFamily="34" charset="0"/>
              </a:rPr>
              <a:t> </a:t>
            </a:r>
            <a:r>
              <a:rPr lang="en-US" altLang="zh-CN" sz="1700" dirty="0">
                <a:latin typeface="Aptos" panose="020B0004020202020204" pitchFamily="34" charset="0"/>
              </a:rPr>
              <a:t>           </a:t>
            </a:r>
            <a:r>
              <a:rPr lang="zh-CN" altLang="en-US" sz="1700" dirty="0">
                <a:latin typeface="Aptos" panose="020B0004020202020204" pitchFamily="34" charset="0"/>
              </a:rPr>
              <a:t>+      -          +       </a:t>
            </a:r>
            <a:r>
              <a:rPr lang="en-US" altLang="zh-CN" sz="1700" dirty="0">
                <a:latin typeface="Aptos" panose="020B0004020202020204" pitchFamily="34" charset="0"/>
              </a:rPr>
              <a:t>  </a:t>
            </a:r>
            <a:r>
              <a:rPr lang="zh-CN" altLang="en-US" sz="1700" dirty="0">
                <a:latin typeface="Aptos" panose="020B0004020202020204" pitchFamily="34" charset="0"/>
              </a:rPr>
              <a:t>-       </a:t>
            </a:r>
            <a:r>
              <a:rPr lang="en-US" altLang="zh-CN" sz="1700" dirty="0">
                <a:latin typeface="Aptos" panose="020B0004020202020204" pitchFamily="34" charset="0"/>
              </a:rPr>
              <a:t> </a:t>
            </a:r>
            <a:r>
              <a:rPr lang="zh-CN" altLang="en-US" sz="1700" dirty="0">
                <a:latin typeface="Aptos" panose="020B0004020202020204" pitchFamily="34" charset="0"/>
              </a:rPr>
              <a:t> +        </a:t>
            </a:r>
            <a:r>
              <a:rPr lang="en-US" altLang="zh-CN" sz="1700" dirty="0">
                <a:latin typeface="Aptos" panose="020B0004020202020204" pitchFamily="34" charset="0"/>
              </a:rPr>
              <a:t>  </a:t>
            </a:r>
            <a:r>
              <a:rPr lang="zh-CN" altLang="en-US" sz="1700" dirty="0">
                <a:latin typeface="Aptos" panose="020B0004020202020204" pitchFamily="34" charset="0"/>
              </a:rPr>
              <a:t>-</a:t>
            </a:r>
          </a:p>
          <a:p>
            <a:r>
              <a:rPr lang="zh-CN" altLang="en-US" sz="1700" dirty="0">
                <a:latin typeface="Aptos" panose="020B0004020202020204" pitchFamily="34" charset="0"/>
              </a:rPr>
              <a:t>HA3-TSC1/Flag-TSC2  </a:t>
            </a:r>
            <a:r>
              <a:rPr lang="en-US" altLang="zh-CN" sz="1700" dirty="0">
                <a:latin typeface="Aptos" panose="020B0004020202020204" pitchFamily="34" charset="0"/>
              </a:rPr>
              <a:t>   </a:t>
            </a:r>
            <a:r>
              <a:rPr lang="zh-CN" altLang="en-US" sz="1700" dirty="0">
                <a:latin typeface="Aptos" panose="020B0004020202020204" pitchFamily="34" charset="0"/>
              </a:rPr>
              <a:t> -      +          -        +       </a:t>
            </a:r>
            <a:r>
              <a:rPr lang="en-US" altLang="zh-CN" sz="1700" dirty="0">
                <a:latin typeface="Aptos" panose="020B0004020202020204" pitchFamily="34" charset="0"/>
              </a:rPr>
              <a:t>  </a:t>
            </a:r>
            <a:r>
              <a:rPr lang="zh-CN" altLang="en-US" sz="1700" dirty="0">
                <a:latin typeface="Aptos" panose="020B0004020202020204" pitchFamily="34" charset="0"/>
              </a:rPr>
              <a:t> -      </a:t>
            </a:r>
            <a:r>
              <a:rPr lang="en-US" altLang="zh-CN" sz="1700" dirty="0">
                <a:latin typeface="Aptos" panose="020B0004020202020204" pitchFamily="34" charset="0"/>
              </a:rPr>
              <a:t> </a:t>
            </a:r>
            <a:r>
              <a:rPr lang="zh-CN" altLang="en-US" sz="1700" dirty="0">
                <a:latin typeface="Aptos" panose="020B0004020202020204" pitchFamily="34" charset="0"/>
              </a:rPr>
              <a:t> </a:t>
            </a:r>
            <a:r>
              <a:rPr lang="en-US" altLang="zh-CN" sz="1700" dirty="0">
                <a:latin typeface="Aptos" panose="020B0004020202020204" pitchFamily="34" charset="0"/>
              </a:rPr>
              <a:t>+</a:t>
            </a:r>
          </a:p>
        </p:txBody>
      </p:sp>
      <p:sp>
        <p:nvSpPr>
          <p:cNvPr id="6" name="文本框 8">
            <a:extLst>
              <a:ext uri="{FF2B5EF4-FFF2-40B4-BE49-F238E27FC236}">
                <a16:creationId xmlns:a16="http://schemas.microsoft.com/office/drawing/2014/main" id="{B5495413-5A15-BC3E-212F-41B08353243C}"/>
              </a:ext>
            </a:extLst>
          </p:cNvPr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098199" y="1192698"/>
            <a:ext cx="4714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000"/>
              <a:t>Input</a:t>
            </a:r>
          </a:p>
        </p:txBody>
      </p:sp>
      <p:sp>
        <p:nvSpPr>
          <p:cNvPr id="7" name="文本框 10">
            <a:extLst>
              <a:ext uri="{FF2B5EF4-FFF2-40B4-BE49-F238E27FC236}">
                <a16:creationId xmlns:a16="http://schemas.microsoft.com/office/drawing/2014/main" id="{45715AF3-BA37-AAD7-B1FF-A33DECD6D166}"/>
              </a:ext>
            </a:extLst>
          </p:cNvPr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817336" y="1192698"/>
            <a:ext cx="12985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000"/>
              <a:t>rProtein A Beads</a:t>
            </a:r>
          </a:p>
        </p:txBody>
      </p:sp>
      <p:cxnSp>
        <p:nvCxnSpPr>
          <p:cNvPr id="8" name="直接连接符 11">
            <a:extLst>
              <a:ext uri="{FF2B5EF4-FFF2-40B4-BE49-F238E27FC236}">
                <a16:creationId xmlns:a16="http://schemas.microsoft.com/office/drawing/2014/main" id="{B1A7A908-B455-67B8-9B36-6C09EF010942}"/>
              </a:ext>
            </a:extLst>
          </p:cNvPr>
          <p:cNvCxnSpPr/>
          <p:nvPr>
            <p:custDataLst>
              <p:tags r:id="rId5"/>
            </p:custDataLst>
          </p:nvPr>
        </p:nvCxnSpPr>
        <p:spPr>
          <a:xfrm flipV="1">
            <a:off x="4969861" y="1440348"/>
            <a:ext cx="720725" cy="0"/>
          </a:xfrm>
          <a:prstGeom prst="line">
            <a:avLst/>
          </a:prstGeom>
          <a:ln w="12700" cmpd="sng">
            <a:solidFill>
              <a:schemeClr val="tx1"/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9" name="文本框 12">
            <a:extLst>
              <a:ext uri="{FF2B5EF4-FFF2-40B4-BE49-F238E27FC236}">
                <a16:creationId xmlns:a16="http://schemas.microsoft.com/office/drawing/2014/main" id="{DE1B0383-376D-1B77-182C-60D9FC9EAC3D}"/>
              </a:ext>
            </a:extLst>
          </p:cNvPr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4898424" y="1162536"/>
            <a:ext cx="117951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000"/>
              <a:t>HA + Flag Beads</a:t>
            </a:r>
          </a:p>
        </p:txBody>
      </p:sp>
      <p:cxnSp>
        <p:nvCxnSpPr>
          <p:cNvPr id="10" name="直接连接符 7">
            <a:extLst>
              <a:ext uri="{FF2B5EF4-FFF2-40B4-BE49-F238E27FC236}">
                <a16:creationId xmlns:a16="http://schemas.microsoft.com/office/drawing/2014/main" id="{75D7E743-564E-EB35-6DFE-E0A7EE95A144}"/>
              </a:ext>
            </a:extLst>
          </p:cNvPr>
          <p:cNvCxnSpPr/>
          <p:nvPr>
            <p:custDataLst>
              <p:tags r:id="rId7"/>
            </p:custDataLst>
          </p:nvPr>
        </p:nvCxnSpPr>
        <p:spPr>
          <a:xfrm flipV="1">
            <a:off x="3961799" y="1440348"/>
            <a:ext cx="720725" cy="1588"/>
          </a:xfrm>
          <a:prstGeom prst="line">
            <a:avLst/>
          </a:prstGeom>
          <a:ln w="12700" cmpd="sng">
            <a:solidFill>
              <a:schemeClr val="tx1"/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11" name="直接连接符 9">
            <a:extLst>
              <a:ext uri="{FF2B5EF4-FFF2-40B4-BE49-F238E27FC236}">
                <a16:creationId xmlns:a16="http://schemas.microsoft.com/office/drawing/2014/main" id="{85E08F17-B99E-5821-1893-857E9008FC96}"/>
              </a:ext>
            </a:extLst>
          </p:cNvPr>
          <p:cNvCxnSpPr/>
          <p:nvPr>
            <p:custDataLst>
              <p:tags r:id="rId8"/>
            </p:custDataLst>
          </p:nvPr>
        </p:nvCxnSpPr>
        <p:spPr>
          <a:xfrm flipV="1">
            <a:off x="2953736" y="1438761"/>
            <a:ext cx="720725" cy="1587"/>
          </a:xfrm>
          <a:prstGeom prst="line">
            <a:avLst/>
          </a:prstGeom>
          <a:ln w="12700" cmpd="sng">
            <a:solidFill>
              <a:schemeClr val="tx1"/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pic>
        <p:nvPicPr>
          <p:cNvPr id="12" name="图片 1">
            <a:extLst>
              <a:ext uri="{FF2B5EF4-FFF2-40B4-BE49-F238E27FC236}">
                <a16:creationId xmlns:a16="http://schemas.microsoft.com/office/drawing/2014/main" id="{C8B2C03B-ED40-BC58-F431-F24355BA5270}"/>
              </a:ext>
            </a:extLst>
          </p:cNvPr>
          <p:cNvPicPr>
            <a:picLocks noChangeAspect="1" noChangeArrowheads="1"/>
          </p:cNvPicPr>
          <p:nvPr>
            <p:custDataLst>
              <p:tags r:id="rId9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7911" y="2024548"/>
            <a:ext cx="3870325" cy="306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文本框 5">
            <a:extLst>
              <a:ext uri="{FF2B5EF4-FFF2-40B4-BE49-F238E27FC236}">
                <a16:creationId xmlns:a16="http://schemas.microsoft.com/office/drawing/2014/main" id="{E3396651-F100-4E29-C465-5AC631D2D9A1}"/>
              </a:ext>
            </a:extLst>
          </p:cNvPr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563086" y="2672248"/>
            <a:ext cx="6699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000" dirty="0"/>
              <a:t>130KDa</a:t>
            </a:r>
          </a:p>
        </p:txBody>
      </p:sp>
      <p:sp>
        <p:nvSpPr>
          <p:cNvPr id="14" name="文本框 6">
            <a:extLst>
              <a:ext uri="{FF2B5EF4-FFF2-40B4-BE49-F238E27FC236}">
                <a16:creationId xmlns:a16="http://schemas.microsoft.com/office/drawing/2014/main" id="{D61AE879-1BE7-1034-6500-838C1F5CBA1F}"/>
              </a:ext>
            </a:extLst>
          </p:cNvPr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491649" y="2384911"/>
            <a:ext cx="6699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000"/>
              <a:t>180KDa</a:t>
            </a:r>
          </a:p>
        </p:txBody>
      </p:sp>
      <p:sp>
        <p:nvSpPr>
          <p:cNvPr id="15" name="文本框 36">
            <a:extLst>
              <a:ext uri="{FF2B5EF4-FFF2-40B4-BE49-F238E27FC236}">
                <a16:creationId xmlns:a16="http://schemas.microsoft.com/office/drawing/2014/main" id="{0F20C878-E5A2-1D99-28CE-E30C5577F508}"/>
              </a:ext>
            </a:extLst>
          </p:cNvPr>
          <p:cNvSpPr txBox="1"/>
          <p:nvPr/>
        </p:nvSpPr>
        <p:spPr>
          <a:xfrm>
            <a:off x="6678639" y="2487582"/>
            <a:ext cx="17151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dirty="0"/>
              <a:t>α-TSC1</a:t>
            </a:r>
            <a:endParaRPr lang="zh-CN" altLang="en-US" b="1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5F1F716-B4BF-3A81-32DA-B11A7884FC57}"/>
              </a:ext>
            </a:extLst>
          </p:cNvPr>
          <p:cNvCxnSpPr/>
          <p:nvPr/>
        </p:nvCxnSpPr>
        <p:spPr>
          <a:xfrm flipH="1">
            <a:off x="5900996" y="2672248"/>
            <a:ext cx="7112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5019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3">
            <a:extLst>
              <a:ext uri="{FF2B5EF4-FFF2-40B4-BE49-F238E27FC236}">
                <a16:creationId xmlns:a16="http://schemas.microsoft.com/office/drawing/2014/main" id="{44F408CE-3CC1-F69B-792D-3296B6F54CD6}"/>
              </a:ext>
            </a:extLst>
          </p:cNvPr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0" t="2231" b="83543"/>
          <a:stretch/>
        </p:blipFill>
        <p:spPr bwMode="auto">
          <a:xfrm>
            <a:off x="3036711" y="5099215"/>
            <a:ext cx="3161213" cy="44209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图片 3">
            <a:extLst>
              <a:ext uri="{FF2B5EF4-FFF2-40B4-BE49-F238E27FC236}">
                <a16:creationId xmlns:a16="http://schemas.microsoft.com/office/drawing/2014/main" id="{F4389021-F070-7E61-798F-8AB25A9D189A}"/>
              </a:ext>
            </a:extLst>
          </p:cNvPr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0162" y="1537737"/>
            <a:ext cx="3687762" cy="305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文本框 6">
            <a:extLst>
              <a:ext uri="{FF2B5EF4-FFF2-40B4-BE49-F238E27FC236}">
                <a16:creationId xmlns:a16="http://schemas.microsoft.com/office/drawing/2014/main" id="{6C779B27-80E5-315E-01D6-0DA230157C5D}"/>
              </a:ext>
            </a:extLst>
          </p:cNvPr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202061" y="951950"/>
            <a:ext cx="52466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1600" dirty="0">
                <a:latin typeface="Aptos" panose="020B0004020202020204" pitchFamily="34" charset="0"/>
              </a:rPr>
              <a:t>Vector  </a:t>
            </a:r>
            <a:r>
              <a:rPr lang="en-US" altLang="zh-CN" sz="1600" dirty="0">
                <a:latin typeface="Aptos" panose="020B0004020202020204" pitchFamily="34" charset="0"/>
              </a:rPr>
              <a:t>                    </a:t>
            </a:r>
            <a:r>
              <a:rPr lang="zh-CN" altLang="en-US" sz="1600" dirty="0">
                <a:latin typeface="Aptos" panose="020B0004020202020204" pitchFamily="34" charset="0"/>
              </a:rPr>
              <a:t> </a:t>
            </a:r>
            <a:r>
              <a:rPr lang="en-US" altLang="zh-CN" sz="1600" dirty="0">
                <a:latin typeface="Aptos" panose="020B0004020202020204" pitchFamily="34" charset="0"/>
              </a:rPr>
              <a:t>              </a:t>
            </a:r>
            <a:r>
              <a:rPr lang="zh-CN" altLang="en-US" sz="1600" dirty="0">
                <a:latin typeface="Aptos" panose="020B0004020202020204" pitchFamily="34" charset="0"/>
              </a:rPr>
              <a:t>+       </a:t>
            </a:r>
            <a:r>
              <a:rPr lang="en-US" altLang="zh-CN" sz="1600" dirty="0">
                <a:latin typeface="Aptos" panose="020B0004020202020204" pitchFamily="34" charset="0"/>
              </a:rPr>
              <a:t> </a:t>
            </a:r>
            <a:r>
              <a:rPr lang="zh-CN" altLang="en-US" sz="1600" dirty="0">
                <a:latin typeface="Aptos" panose="020B0004020202020204" pitchFamily="34" charset="0"/>
              </a:rPr>
              <a:t>-          +       </a:t>
            </a:r>
            <a:r>
              <a:rPr lang="en-US" altLang="zh-CN" sz="1600" dirty="0">
                <a:latin typeface="Aptos" panose="020B0004020202020204" pitchFamily="34" charset="0"/>
              </a:rPr>
              <a:t>  </a:t>
            </a:r>
            <a:r>
              <a:rPr lang="zh-CN" altLang="en-US" sz="1600" dirty="0">
                <a:latin typeface="Aptos" panose="020B0004020202020204" pitchFamily="34" charset="0"/>
              </a:rPr>
              <a:t>-        +        </a:t>
            </a:r>
            <a:r>
              <a:rPr lang="en-US" altLang="zh-CN" sz="1600" dirty="0">
                <a:latin typeface="Aptos" panose="020B0004020202020204" pitchFamily="34" charset="0"/>
              </a:rPr>
              <a:t> </a:t>
            </a:r>
            <a:r>
              <a:rPr lang="zh-CN" altLang="en-US" sz="1600" dirty="0">
                <a:latin typeface="Aptos" panose="020B0004020202020204" pitchFamily="34" charset="0"/>
              </a:rPr>
              <a:t>-</a:t>
            </a:r>
          </a:p>
          <a:p>
            <a:r>
              <a:rPr lang="zh-CN" altLang="en-US" sz="1600" dirty="0">
                <a:latin typeface="Aptos" panose="020B0004020202020204" pitchFamily="34" charset="0"/>
              </a:rPr>
              <a:t>HA3-TSC1/Flag-TSC2  </a:t>
            </a:r>
            <a:r>
              <a:rPr lang="en-US" altLang="zh-CN" sz="1600" dirty="0">
                <a:latin typeface="Aptos" panose="020B0004020202020204" pitchFamily="34" charset="0"/>
              </a:rPr>
              <a:t>   </a:t>
            </a:r>
            <a:r>
              <a:rPr lang="zh-CN" altLang="en-US" sz="1600" dirty="0">
                <a:latin typeface="Aptos" panose="020B0004020202020204" pitchFamily="34" charset="0"/>
              </a:rPr>
              <a:t> -      </a:t>
            </a:r>
            <a:r>
              <a:rPr lang="en-US" altLang="zh-CN" sz="1600" dirty="0">
                <a:latin typeface="Aptos" panose="020B0004020202020204" pitchFamily="34" charset="0"/>
              </a:rPr>
              <a:t>  </a:t>
            </a:r>
            <a:r>
              <a:rPr lang="zh-CN" altLang="en-US" sz="1600" dirty="0">
                <a:latin typeface="Aptos" panose="020B0004020202020204" pitchFamily="34" charset="0"/>
              </a:rPr>
              <a:t>+          -        +       </a:t>
            </a:r>
            <a:r>
              <a:rPr lang="en-US" altLang="zh-CN" sz="1600" dirty="0">
                <a:latin typeface="Aptos" panose="020B0004020202020204" pitchFamily="34" charset="0"/>
              </a:rPr>
              <a:t> </a:t>
            </a:r>
            <a:r>
              <a:rPr lang="zh-CN" altLang="en-US" sz="1600" dirty="0">
                <a:latin typeface="Aptos" panose="020B0004020202020204" pitchFamily="34" charset="0"/>
              </a:rPr>
              <a:t> -   </a:t>
            </a:r>
            <a:r>
              <a:rPr lang="zh-CN" altLang="en-US" sz="2000" dirty="0">
                <a:latin typeface="Aptos" panose="020B0004020202020204" pitchFamily="34" charset="0"/>
              </a:rPr>
              <a:t>     </a:t>
            </a:r>
            <a:r>
              <a:rPr lang="en-US" altLang="zh-CN" sz="2000" dirty="0">
                <a:latin typeface="Aptos" panose="020B0004020202020204" pitchFamily="34" charset="0"/>
              </a:rPr>
              <a:t>+</a:t>
            </a:r>
          </a:p>
        </p:txBody>
      </p:sp>
      <p:sp>
        <p:nvSpPr>
          <p:cNvPr id="7" name="文本框 8">
            <a:extLst>
              <a:ext uri="{FF2B5EF4-FFF2-40B4-BE49-F238E27FC236}">
                <a16:creationId xmlns:a16="http://schemas.microsoft.com/office/drawing/2014/main" id="{7C07924E-56B5-351F-E3B7-FB718C3066ED}"/>
              </a:ext>
            </a:extLst>
          </p:cNvPr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469012" y="632862"/>
            <a:ext cx="4714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000"/>
              <a:t>Input</a:t>
            </a:r>
          </a:p>
        </p:txBody>
      </p:sp>
      <p:sp>
        <p:nvSpPr>
          <p:cNvPr id="8" name="文本框 10">
            <a:extLst>
              <a:ext uri="{FF2B5EF4-FFF2-40B4-BE49-F238E27FC236}">
                <a16:creationId xmlns:a16="http://schemas.microsoft.com/office/drawing/2014/main" id="{3C41E1DB-24EB-CC7F-CD97-5E11284E3478}"/>
              </a:ext>
            </a:extLst>
          </p:cNvPr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188149" y="632862"/>
            <a:ext cx="12985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000"/>
              <a:t>rProtein A Beads</a:t>
            </a:r>
          </a:p>
        </p:txBody>
      </p:sp>
      <p:cxnSp>
        <p:nvCxnSpPr>
          <p:cNvPr id="9" name="直接连接符 11">
            <a:extLst>
              <a:ext uri="{FF2B5EF4-FFF2-40B4-BE49-F238E27FC236}">
                <a16:creationId xmlns:a16="http://schemas.microsoft.com/office/drawing/2014/main" id="{8D3475D8-CDAF-73F3-470F-6A71C2F48044}"/>
              </a:ext>
            </a:extLst>
          </p:cNvPr>
          <p:cNvCxnSpPr/>
          <p:nvPr>
            <p:custDataLst>
              <p:tags r:id="rId6"/>
            </p:custDataLst>
          </p:nvPr>
        </p:nvCxnSpPr>
        <p:spPr>
          <a:xfrm flipV="1">
            <a:off x="5340674" y="880512"/>
            <a:ext cx="720725" cy="0"/>
          </a:xfrm>
          <a:prstGeom prst="line">
            <a:avLst/>
          </a:prstGeom>
          <a:ln w="12700" cmpd="sng">
            <a:solidFill>
              <a:schemeClr val="tx1"/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10" name="文本框 12">
            <a:extLst>
              <a:ext uri="{FF2B5EF4-FFF2-40B4-BE49-F238E27FC236}">
                <a16:creationId xmlns:a16="http://schemas.microsoft.com/office/drawing/2014/main" id="{719DC47D-0698-E412-101B-DB97635DECA1}"/>
              </a:ext>
            </a:extLst>
          </p:cNvPr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269237" y="602700"/>
            <a:ext cx="117951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000"/>
              <a:t>HA + Flag Beads</a:t>
            </a:r>
          </a:p>
        </p:txBody>
      </p:sp>
      <p:cxnSp>
        <p:nvCxnSpPr>
          <p:cNvPr id="11" name="直接连接符 7">
            <a:extLst>
              <a:ext uri="{FF2B5EF4-FFF2-40B4-BE49-F238E27FC236}">
                <a16:creationId xmlns:a16="http://schemas.microsoft.com/office/drawing/2014/main" id="{4A3AF325-3317-355C-654E-3066B67D9D1B}"/>
              </a:ext>
            </a:extLst>
          </p:cNvPr>
          <p:cNvCxnSpPr/>
          <p:nvPr>
            <p:custDataLst>
              <p:tags r:id="rId8"/>
            </p:custDataLst>
          </p:nvPr>
        </p:nvCxnSpPr>
        <p:spPr>
          <a:xfrm flipV="1">
            <a:off x="4332612" y="880512"/>
            <a:ext cx="720725" cy="1588"/>
          </a:xfrm>
          <a:prstGeom prst="line">
            <a:avLst/>
          </a:prstGeom>
          <a:ln w="12700" cmpd="sng">
            <a:solidFill>
              <a:schemeClr val="tx1"/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12" name="直接连接符 9">
            <a:extLst>
              <a:ext uri="{FF2B5EF4-FFF2-40B4-BE49-F238E27FC236}">
                <a16:creationId xmlns:a16="http://schemas.microsoft.com/office/drawing/2014/main" id="{8E72DAC0-8410-8C81-7214-3013AE9C1AF3}"/>
              </a:ext>
            </a:extLst>
          </p:cNvPr>
          <p:cNvCxnSpPr/>
          <p:nvPr>
            <p:custDataLst>
              <p:tags r:id="rId9"/>
            </p:custDataLst>
          </p:nvPr>
        </p:nvCxnSpPr>
        <p:spPr>
          <a:xfrm flipV="1">
            <a:off x="3324549" y="878925"/>
            <a:ext cx="720725" cy="1587"/>
          </a:xfrm>
          <a:prstGeom prst="line">
            <a:avLst/>
          </a:prstGeom>
          <a:ln w="12700" cmpd="sng">
            <a:solidFill>
              <a:schemeClr val="tx1"/>
            </a:solidFill>
            <a:prstDash val="soli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13" name="文本框 36">
            <a:extLst>
              <a:ext uri="{FF2B5EF4-FFF2-40B4-BE49-F238E27FC236}">
                <a16:creationId xmlns:a16="http://schemas.microsoft.com/office/drawing/2014/main" id="{7B78E586-334B-A84F-6329-1DE1DFE9A104}"/>
              </a:ext>
            </a:extLst>
          </p:cNvPr>
          <p:cNvSpPr txBox="1"/>
          <p:nvPr/>
        </p:nvSpPr>
        <p:spPr>
          <a:xfrm>
            <a:off x="6313933" y="1598281"/>
            <a:ext cx="17151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dirty="0"/>
              <a:t>α-</a:t>
            </a:r>
            <a:r>
              <a:rPr lang="en-US" altLang="zh-CN" b="1" dirty="0"/>
              <a:t>TSC2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41762045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>
            <a:extLst>
              <a:ext uri="{FF2B5EF4-FFF2-40B4-BE49-F238E27FC236}">
                <a16:creationId xmlns:a16="http://schemas.microsoft.com/office/drawing/2014/main" id="{2441D09E-A3E5-CA71-E24A-D005ED1A5F0F}"/>
              </a:ext>
            </a:extLst>
          </p:cNvPr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16" t="69214" r="1743" b="14644"/>
          <a:stretch/>
        </p:blipFill>
        <p:spPr bwMode="auto">
          <a:xfrm>
            <a:off x="2177766" y="5151018"/>
            <a:ext cx="1132796" cy="47854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图片 6">
            <a:extLst>
              <a:ext uri="{FF2B5EF4-FFF2-40B4-BE49-F238E27FC236}">
                <a16:creationId xmlns:a16="http://schemas.microsoft.com/office/drawing/2014/main" id="{A6EBECD5-913C-6B01-784E-C73141DA5592}"/>
              </a:ext>
            </a:extLst>
          </p:cNvPr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3643" y="1862922"/>
            <a:ext cx="1447800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文本框 9">
            <a:extLst>
              <a:ext uri="{FF2B5EF4-FFF2-40B4-BE49-F238E27FC236}">
                <a16:creationId xmlns:a16="http://schemas.microsoft.com/office/drawing/2014/main" id="{EA38BD7B-E959-E461-C8DA-B1B7D0DDDFEB}"/>
              </a:ext>
            </a:extLst>
          </p:cNvPr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 rot="18420000">
            <a:off x="2201450" y="1262053"/>
            <a:ext cx="114141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000"/>
              <a:t>Vector input</a:t>
            </a:r>
          </a:p>
        </p:txBody>
      </p:sp>
      <p:sp>
        <p:nvSpPr>
          <p:cNvPr id="12" name="文本框 10">
            <a:extLst>
              <a:ext uri="{FF2B5EF4-FFF2-40B4-BE49-F238E27FC236}">
                <a16:creationId xmlns:a16="http://schemas.microsoft.com/office/drawing/2014/main" id="{F0E6F1EE-05E3-773B-2C32-2CF23A103114}"/>
              </a:ext>
            </a:extLst>
          </p:cNvPr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 rot="18420000">
            <a:off x="2637218" y="967572"/>
            <a:ext cx="18446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000"/>
              <a:t>HA3-TSC1/Flag-TSC2 input</a:t>
            </a:r>
          </a:p>
        </p:txBody>
      </p:sp>
      <p:sp>
        <p:nvSpPr>
          <p:cNvPr id="16" name="文本框 2">
            <a:extLst>
              <a:ext uri="{FF2B5EF4-FFF2-40B4-BE49-F238E27FC236}">
                <a16:creationId xmlns:a16="http://schemas.microsoft.com/office/drawing/2014/main" id="{1EF6931B-ABF6-B3F3-D39C-CF7D8C916A51}"/>
              </a:ext>
            </a:extLst>
          </p:cNvPr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476756" y="3859997"/>
            <a:ext cx="60166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000"/>
              <a:t>48KDa</a:t>
            </a:r>
          </a:p>
        </p:txBody>
      </p:sp>
      <p:sp>
        <p:nvSpPr>
          <p:cNvPr id="17" name="文本框 2">
            <a:extLst>
              <a:ext uri="{FF2B5EF4-FFF2-40B4-BE49-F238E27FC236}">
                <a16:creationId xmlns:a16="http://schemas.microsoft.com/office/drawing/2014/main" id="{2FCD1619-F56E-4A5B-F08A-23A812A6F7CC}"/>
              </a:ext>
            </a:extLst>
          </p:cNvPr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476756" y="3388510"/>
            <a:ext cx="60166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000"/>
              <a:t>63KDa</a:t>
            </a:r>
          </a:p>
        </p:txBody>
      </p:sp>
      <p:sp>
        <p:nvSpPr>
          <p:cNvPr id="20" name="文本框 36">
            <a:extLst>
              <a:ext uri="{FF2B5EF4-FFF2-40B4-BE49-F238E27FC236}">
                <a16:creationId xmlns:a16="http://schemas.microsoft.com/office/drawing/2014/main" id="{F84752A1-ADF2-166A-4ECC-2859947BAD42}"/>
              </a:ext>
            </a:extLst>
          </p:cNvPr>
          <p:cNvSpPr txBox="1"/>
          <p:nvPr/>
        </p:nvSpPr>
        <p:spPr>
          <a:xfrm>
            <a:off x="3421443" y="3735140"/>
            <a:ext cx="17151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dirty="0"/>
              <a:t>α-Actin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137644532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4060</TotalTime>
  <Words>238</Words>
  <Application>Microsoft Office PowerPoint</Application>
  <PresentationFormat>Widescreen</PresentationFormat>
  <Paragraphs>37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DengXian</vt:lpstr>
      <vt:lpstr>DengXian Light</vt:lpstr>
      <vt:lpstr>Aptos</vt:lpstr>
      <vt:lpstr>Arial</vt:lpstr>
      <vt:lpstr>Office 主题​​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pinhua Wang</dc:creator>
  <cp:lastModifiedBy>Mohan, Man</cp:lastModifiedBy>
  <cp:revision>18</cp:revision>
  <dcterms:created xsi:type="dcterms:W3CDTF">2022-02-25T12:50:45Z</dcterms:created>
  <dcterms:modified xsi:type="dcterms:W3CDTF">2024-10-15T02:01:16Z</dcterms:modified>
</cp:coreProperties>
</file>